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IBM Plex Sans" panose="020B0503050203000203" pitchFamily="34" charset="0"/>
      <p:regular r:id="rId15"/>
      <p:bold r:id="rId16"/>
      <p:italic r:id="rId17"/>
      <p:boldItalic r:id="rId18"/>
    </p:embeddedFont>
    <p:embeddedFont>
      <p:font typeface="IBM Plex Sans Medium" panose="020B0603050203000203" pitchFamily="34" charset="0"/>
      <p:regular r:id="rId19"/>
      <p:bold r:id="rId20"/>
      <p:italic r:id="rId21"/>
      <p:boldItalic r:id="rId22"/>
    </p:embeddedFont>
    <p:embeddedFont>
      <p:font typeface="IBM Plex Sans SemiBold" panose="020B0703050203000203" pitchFamily="34" charset="0"/>
      <p:regular r:id="rId23"/>
      <p:bold r:id="rId24"/>
      <p:italic r:id="rId25"/>
      <p:boldItalic r:id="rId26"/>
    </p:embeddedFont>
    <p:embeddedFont>
      <p:font typeface="Public Sans Light" panose="020B0604020202020204" charset="0"/>
      <p:regular r:id="rId27"/>
      <p:bold r:id="rId28"/>
      <p:italic r:id="rId29"/>
      <p:boldItalic r:id="rId30"/>
    </p:embeddedFont>
    <p:embeddedFont>
      <p:font typeface="Source Sans Pro" panose="020B0503030403020204" pitchFamily="34" charset="0"/>
      <p:regular r:id="rId31"/>
      <p:bold r:id="rId32"/>
      <p:italic r:id="rId33"/>
      <p:boldItalic r:id="rId34"/>
    </p:embeddedFont>
    <p:embeddedFont>
      <p:font typeface="Source Sans Pro SemiBold" panose="020B060303040302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1750">
          <p15:clr>
            <a:srgbClr val="9AA0A6"/>
          </p15:clr>
        </p15:guide>
        <p15:guide id="3" pos="46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3792" autoAdjust="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pos="2880"/>
        <p:guide orient="horz" pos="1750"/>
        <p:guide pos="4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presProps" Target="presProp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Google Shape;2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d2fd5ae3b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g12d2fd5ae3b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2d413c6d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2" name="Google Shape;412;g12d413c6d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2d2fd5ae3b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2d2fd5ae3b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2d413c6de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g12d413c6de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" name="Google Shape;26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2d2fd5ae3b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2d2fd5ae3b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2d2fd5ae3b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2d2fd5ae3b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8" name="Google Shape;35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6" name="Google Shape;37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2d2fd5ae3b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g12d2fd5ae3b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2d2fd5ae3b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0" name="Google Shape;390;g12d2fd5ae3b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00450" y="1383125"/>
            <a:ext cx="7977300" cy="18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5600"/>
              <a:buNone/>
              <a:defRPr sz="5600">
                <a:solidFill>
                  <a:srgbClr val="1601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5200"/>
              <a:buNone/>
              <a:defRPr sz="5200">
                <a:solidFill>
                  <a:srgbClr val="16012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5200"/>
              <a:buNone/>
              <a:defRPr sz="5200">
                <a:solidFill>
                  <a:srgbClr val="16012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5200"/>
              <a:buNone/>
              <a:defRPr sz="5200">
                <a:solidFill>
                  <a:srgbClr val="16012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5200"/>
              <a:buNone/>
              <a:defRPr sz="5200">
                <a:solidFill>
                  <a:srgbClr val="16012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5200"/>
              <a:buNone/>
              <a:defRPr sz="5200">
                <a:solidFill>
                  <a:srgbClr val="16012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5200"/>
              <a:buNone/>
              <a:defRPr sz="5200">
                <a:solidFill>
                  <a:srgbClr val="16012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5200"/>
              <a:buNone/>
              <a:defRPr sz="5200">
                <a:solidFill>
                  <a:srgbClr val="16012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5200"/>
              <a:buNone/>
              <a:defRPr sz="5200">
                <a:solidFill>
                  <a:srgbClr val="160126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00446" y="3185913"/>
            <a:ext cx="8369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2"/>
          </p:nvPr>
        </p:nvSpPr>
        <p:spPr>
          <a:xfrm>
            <a:off x="600452" y="854825"/>
            <a:ext cx="83691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Medium"/>
              <a:buNone/>
              <a:defRPr>
                <a:solidFill>
                  <a:srgbClr val="027AC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windu purple">
  <p:cSld name="SECTION_HEADER_1_1">
    <p:bg>
      <p:bgPr>
        <a:solidFill>
          <a:srgbClr val="5F00B5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/>
          </p:nvPr>
        </p:nvSpPr>
        <p:spPr>
          <a:xfrm>
            <a:off x="566150" y="1371600"/>
            <a:ext cx="8114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67" name="Google Shape;67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4088" y="4370832"/>
            <a:ext cx="1252372" cy="2730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lightspeed blue a11y">
  <p:cSld name="SECTION_HEADER_1_1_1">
    <p:bg>
      <p:bgPr>
        <a:solidFill>
          <a:srgbClr val="027AC0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4088" y="4370832"/>
            <a:ext cx="1252372" cy="2730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2"/>
          <p:cNvSpPr txBox="1">
            <a:spLocks noGrp="1"/>
          </p:cNvSpPr>
          <p:nvPr>
            <p:ph type="title"/>
          </p:nvPr>
        </p:nvSpPr>
        <p:spPr>
          <a:xfrm>
            <a:off x="566150" y="1371600"/>
            <a:ext cx="8114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- galaxy black" type="tx">
  <p:cSld name="TITLE_AND_BOD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/>
          <p:nvPr/>
        </p:nvSpPr>
        <p:spPr>
          <a:xfrm>
            <a:off x="0" y="0"/>
            <a:ext cx="3017400" cy="5143500"/>
          </a:xfrm>
          <a:prstGeom prst="rect">
            <a:avLst/>
          </a:prstGeom>
          <a:gradFill>
            <a:gsLst>
              <a:gs pos="0">
                <a:srgbClr val="5F00B5"/>
              </a:gs>
              <a:gs pos="100000">
                <a:srgbClr val="0288D5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1601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>
            <a:off x="3311050" y="1143000"/>
            <a:ext cx="5521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2400"/>
              <a:buFont typeface="Source Sans Pro SemiBold"/>
              <a:buChar char="●"/>
              <a:defRPr sz="2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width - gradient">
  <p:cSld name="TITLE_AND_BODY_4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gradFill>
            <a:gsLst>
              <a:gs pos="0">
                <a:srgbClr val="5F00B5"/>
              </a:gs>
              <a:gs pos="100000">
                <a:srgbClr val="0288D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392700" y="685800"/>
            <a:ext cx="3827700" cy="1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392700" y="1767050"/>
            <a:ext cx="3827700" cy="28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body" idx="2"/>
          </p:nvPr>
        </p:nvSpPr>
        <p:spPr>
          <a:xfrm>
            <a:off x="5043775" y="823475"/>
            <a:ext cx="3654000" cy="3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Char char="●"/>
              <a:defRPr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width - navy">
  <p:cSld name="TITLE_AND_BODY_4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1601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392700" y="685800"/>
            <a:ext cx="3827700" cy="1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1"/>
          </p:nvPr>
        </p:nvSpPr>
        <p:spPr>
          <a:xfrm>
            <a:off x="392700" y="1767050"/>
            <a:ext cx="3827700" cy="28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body" idx="2"/>
          </p:nvPr>
        </p:nvSpPr>
        <p:spPr>
          <a:xfrm>
            <a:off x="5043775" y="823475"/>
            <a:ext cx="3654000" cy="3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Char char="●"/>
              <a:defRPr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width - lightspeed blue a11y">
  <p:cSld name="TITLE_AND_BODY_4_1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27A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392700" y="685800"/>
            <a:ext cx="3827700" cy="1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1"/>
          </p:nvPr>
        </p:nvSpPr>
        <p:spPr>
          <a:xfrm>
            <a:off x="392700" y="1767050"/>
            <a:ext cx="3827700" cy="28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body" idx="2"/>
          </p:nvPr>
        </p:nvSpPr>
        <p:spPr>
          <a:xfrm>
            <a:off x="5043775" y="823475"/>
            <a:ext cx="3654000" cy="3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Char char="●"/>
              <a:defRPr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width - windu purple">
  <p:cSld name="TITLE_AND_BODY_4_1_1_1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5F00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392700" y="685800"/>
            <a:ext cx="3827700" cy="1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1"/>
          </p:nvPr>
        </p:nvSpPr>
        <p:spPr>
          <a:xfrm>
            <a:off x="392700" y="1767050"/>
            <a:ext cx="3827700" cy="28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body" idx="2"/>
          </p:nvPr>
        </p:nvSpPr>
        <p:spPr>
          <a:xfrm>
            <a:off x="5043775" y="823475"/>
            <a:ext cx="3654000" cy="3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Char char="●"/>
              <a:defRPr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- gradient">
  <p:cSld name="TITLE_AND_BODY_3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0" y="0"/>
            <a:ext cx="3017400" cy="5143500"/>
          </a:xfrm>
          <a:prstGeom prst="rect">
            <a:avLst/>
          </a:prstGeom>
          <a:gradFill>
            <a:gsLst>
              <a:gs pos="0">
                <a:srgbClr val="5F00B5"/>
              </a:gs>
              <a:gs pos="100000">
                <a:srgbClr val="0288D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body" idx="1"/>
          </p:nvPr>
        </p:nvSpPr>
        <p:spPr>
          <a:xfrm>
            <a:off x="3311050" y="1143000"/>
            <a:ext cx="5521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- windu purple">
  <p:cSld name="TITLE_AND_BODY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0" y="0"/>
            <a:ext cx="3017400" cy="5143500"/>
          </a:xfrm>
          <a:prstGeom prst="rect">
            <a:avLst/>
          </a:prstGeom>
          <a:solidFill>
            <a:srgbClr val="5F00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311050" y="1143000"/>
            <a:ext cx="5521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Char char="●"/>
              <a:defRPr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- lightspeed blue a11y">
  <p:cSld name="TITLE_AND_BODY_2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/>
          <p:nvPr/>
        </p:nvSpPr>
        <p:spPr>
          <a:xfrm>
            <a:off x="0" y="0"/>
            <a:ext cx="3017400" cy="5143500"/>
          </a:xfrm>
          <a:prstGeom prst="rect">
            <a:avLst/>
          </a:prstGeom>
          <a:solidFill>
            <a:srgbClr val="027A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body" idx="1"/>
          </p:nvPr>
        </p:nvSpPr>
        <p:spPr>
          <a:xfrm>
            <a:off x="3311050" y="1143000"/>
            <a:ext cx="5521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Char char="●"/>
              <a:defRPr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navy">
  <p:cSld name="SECTION_HEADER_1">
    <p:bg>
      <p:bgPr>
        <a:solidFill>
          <a:srgbClr val="160162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566150" y="1371600"/>
            <a:ext cx="8114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4088" y="4370832"/>
            <a:ext cx="1252372" cy="27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sual list - gradient">
  <p:cSld name="TITLE_AND_BODY_3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/>
          <p:nvPr/>
        </p:nvSpPr>
        <p:spPr>
          <a:xfrm>
            <a:off x="0" y="0"/>
            <a:ext cx="3017400" cy="5143500"/>
          </a:xfrm>
          <a:prstGeom prst="rect">
            <a:avLst/>
          </a:prstGeom>
          <a:gradFill>
            <a:gsLst>
              <a:gs pos="0">
                <a:srgbClr val="5F00B5"/>
              </a:gs>
              <a:gs pos="100000">
                <a:srgbClr val="0288D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4117375" y="1110271"/>
            <a:ext cx="464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2"/>
          </p:nvPr>
        </p:nvSpPr>
        <p:spPr>
          <a:xfrm>
            <a:off x="4117375" y="2293814"/>
            <a:ext cx="4649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3"/>
          </p:nvPr>
        </p:nvSpPr>
        <p:spPr>
          <a:xfrm>
            <a:off x="4117375" y="3486721"/>
            <a:ext cx="4649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21"/>
          <p:cNvSpPr>
            <a:spLocks noGrp="1"/>
          </p:cNvSpPr>
          <p:nvPr>
            <p:ph type="pic" idx="4"/>
          </p:nvPr>
        </p:nvSpPr>
        <p:spPr>
          <a:xfrm>
            <a:off x="3360225" y="91185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4" name="Google Shape;124;p21"/>
          <p:cNvSpPr>
            <a:spLocks noGrp="1"/>
          </p:cNvSpPr>
          <p:nvPr>
            <p:ph type="pic" idx="5"/>
          </p:nvPr>
        </p:nvSpPr>
        <p:spPr>
          <a:xfrm>
            <a:off x="3360225" y="209380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5" name="Google Shape;125;p21"/>
          <p:cNvSpPr>
            <a:spLocks noGrp="1"/>
          </p:cNvSpPr>
          <p:nvPr>
            <p:ph type="pic" idx="6"/>
          </p:nvPr>
        </p:nvSpPr>
        <p:spPr>
          <a:xfrm>
            <a:off x="3360225" y="327575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6" name="Google Shape;12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subTitle" idx="7"/>
          </p:nvPr>
        </p:nvSpPr>
        <p:spPr>
          <a:xfrm>
            <a:off x="4117375" y="882911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subTitle" idx="8"/>
          </p:nvPr>
        </p:nvSpPr>
        <p:spPr>
          <a:xfrm>
            <a:off x="4117375" y="2043327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9"/>
          </p:nvPr>
        </p:nvSpPr>
        <p:spPr>
          <a:xfrm>
            <a:off x="4117375" y="3247652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sual list - light">
  <p:cSld name="TITLE_AND_BODY_3_1_1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/>
          <p:nvPr/>
        </p:nvSpPr>
        <p:spPr>
          <a:xfrm>
            <a:off x="0" y="0"/>
            <a:ext cx="3017400" cy="5143500"/>
          </a:xfrm>
          <a:prstGeom prst="rect">
            <a:avLst/>
          </a:prstGeom>
          <a:solidFill>
            <a:srgbClr val="5F00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body" idx="1"/>
          </p:nvPr>
        </p:nvSpPr>
        <p:spPr>
          <a:xfrm>
            <a:off x="4117375" y="1110271"/>
            <a:ext cx="464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600"/>
              <a:buChar char="●"/>
              <a:defRPr sz="16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body" idx="2"/>
          </p:nvPr>
        </p:nvSpPr>
        <p:spPr>
          <a:xfrm>
            <a:off x="4117375" y="2293814"/>
            <a:ext cx="4649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600"/>
              <a:buChar char="●"/>
              <a:defRPr sz="1600">
                <a:solidFill>
                  <a:srgbClr val="30245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body" idx="3"/>
          </p:nvPr>
        </p:nvSpPr>
        <p:spPr>
          <a:xfrm>
            <a:off x="4117375" y="3486721"/>
            <a:ext cx="4649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600"/>
              <a:buChar char="●"/>
              <a:defRPr sz="16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2"/>
          <p:cNvSpPr>
            <a:spLocks noGrp="1"/>
          </p:cNvSpPr>
          <p:nvPr>
            <p:ph type="pic" idx="4"/>
          </p:nvPr>
        </p:nvSpPr>
        <p:spPr>
          <a:xfrm>
            <a:off x="3360225" y="91185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8" name="Google Shape;138;p22"/>
          <p:cNvSpPr>
            <a:spLocks noGrp="1"/>
          </p:cNvSpPr>
          <p:nvPr>
            <p:ph type="pic" idx="5"/>
          </p:nvPr>
        </p:nvSpPr>
        <p:spPr>
          <a:xfrm>
            <a:off x="3360225" y="209380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9" name="Google Shape;139;p22"/>
          <p:cNvSpPr>
            <a:spLocks noGrp="1"/>
          </p:cNvSpPr>
          <p:nvPr>
            <p:ph type="pic" idx="6"/>
          </p:nvPr>
        </p:nvSpPr>
        <p:spPr>
          <a:xfrm>
            <a:off x="3360225" y="327575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0" name="Google Shape;140;p22"/>
          <p:cNvSpPr txBox="1">
            <a:spLocks noGrp="1"/>
          </p:cNvSpPr>
          <p:nvPr>
            <p:ph type="subTitle" idx="7"/>
          </p:nvPr>
        </p:nvSpPr>
        <p:spPr>
          <a:xfrm>
            <a:off x="4117375" y="882911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subTitle" idx="8"/>
          </p:nvPr>
        </p:nvSpPr>
        <p:spPr>
          <a:xfrm>
            <a:off x="4117375" y="2043327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subTitle" idx="9"/>
          </p:nvPr>
        </p:nvSpPr>
        <p:spPr>
          <a:xfrm>
            <a:off x="4117375" y="3247652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sual list - blue">
  <p:cSld name="TITLE_AND_BODY_3_1_1_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/>
          <p:nvPr/>
        </p:nvSpPr>
        <p:spPr>
          <a:xfrm>
            <a:off x="0" y="0"/>
            <a:ext cx="3017400" cy="5143500"/>
          </a:xfrm>
          <a:prstGeom prst="rect">
            <a:avLst/>
          </a:prstGeom>
          <a:solidFill>
            <a:srgbClr val="027A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3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body" idx="1"/>
          </p:nvPr>
        </p:nvSpPr>
        <p:spPr>
          <a:xfrm>
            <a:off x="4117375" y="1110271"/>
            <a:ext cx="464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600"/>
              <a:buChar char="●"/>
              <a:defRPr sz="16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body" idx="2"/>
          </p:nvPr>
        </p:nvSpPr>
        <p:spPr>
          <a:xfrm>
            <a:off x="4117375" y="2293814"/>
            <a:ext cx="4649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600"/>
              <a:buChar char="●"/>
              <a:defRPr sz="16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body" idx="3"/>
          </p:nvPr>
        </p:nvSpPr>
        <p:spPr>
          <a:xfrm>
            <a:off x="4117375" y="3486721"/>
            <a:ext cx="4649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600"/>
              <a:buChar char="●"/>
              <a:defRPr sz="16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3"/>
          <p:cNvSpPr>
            <a:spLocks noGrp="1"/>
          </p:cNvSpPr>
          <p:nvPr>
            <p:ph type="pic" idx="4"/>
          </p:nvPr>
        </p:nvSpPr>
        <p:spPr>
          <a:xfrm>
            <a:off x="3360225" y="91185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1" name="Google Shape;151;p23"/>
          <p:cNvSpPr>
            <a:spLocks noGrp="1"/>
          </p:cNvSpPr>
          <p:nvPr>
            <p:ph type="pic" idx="5"/>
          </p:nvPr>
        </p:nvSpPr>
        <p:spPr>
          <a:xfrm>
            <a:off x="3360225" y="209380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2" name="Google Shape;152;p23"/>
          <p:cNvSpPr>
            <a:spLocks noGrp="1"/>
          </p:cNvSpPr>
          <p:nvPr>
            <p:ph type="pic" idx="6"/>
          </p:nvPr>
        </p:nvSpPr>
        <p:spPr>
          <a:xfrm>
            <a:off x="3360225" y="327575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3" name="Google Shape;153;p23"/>
          <p:cNvSpPr txBox="1">
            <a:spLocks noGrp="1"/>
          </p:cNvSpPr>
          <p:nvPr>
            <p:ph type="subTitle" idx="7"/>
          </p:nvPr>
        </p:nvSpPr>
        <p:spPr>
          <a:xfrm>
            <a:off x="4117375" y="882911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subTitle" idx="8"/>
          </p:nvPr>
        </p:nvSpPr>
        <p:spPr>
          <a:xfrm>
            <a:off x="4117375" y="2043327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ubTitle" idx="9"/>
          </p:nvPr>
        </p:nvSpPr>
        <p:spPr>
          <a:xfrm>
            <a:off x="4117375" y="3247652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Main point - gradient">
  <p:cSld name="TITLE_AND_BODY_2_1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566925" y="685350"/>
            <a:ext cx="7976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3600"/>
              <a:buNone/>
              <a:defRPr sz="3600">
                <a:solidFill>
                  <a:srgbClr val="1601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body" idx="1"/>
          </p:nvPr>
        </p:nvSpPr>
        <p:spPr>
          <a:xfrm>
            <a:off x="566925" y="1463040"/>
            <a:ext cx="7976700" cy="3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400"/>
              <a:buChar char="●"/>
              <a:defRPr sz="2400">
                <a:solidFill>
                  <a:srgbClr val="160126"/>
                </a:solidFill>
              </a:defRPr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800"/>
              <a:buChar char="○"/>
              <a:defRPr sz="1800">
                <a:solidFill>
                  <a:srgbClr val="302451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600"/>
              <a:buChar char="■"/>
              <a:defRPr sz="1600"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4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gradFill>
            <a:gsLst>
              <a:gs pos="0">
                <a:srgbClr val="5F00B5"/>
              </a:gs>
              <a:gs pos="100000">
                <a:srgbClr val="0288D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- navy">
  <p:cSld name="TITLE_AND_BODY_2_1_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>
            <a:spLocks noGrp="1"/>
          </p:cNvSpPr>
          <p:nvPr>
            <p:ph type="title"/>
          </p:nvPr>
        </p:nvSpPr>
        <p:spPr>
          <a:xfrm>
            <a:off x="566925" y="685350"/>
            <a:ext cx="7976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3600"/>
              <a:buNone/>
              <a:defRPr sz="3600">
                <a:solidFill>
                  <a:srgbClr val="1601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5"/>
          <p:cNvSpPr txBox="1">
            <a:spLocks noGrp="1"/>
          </p:cNvSpPr>
          <p:nvPr>
            <p:ph type="body" idx="1"/>
          </p:nvPr>
        </p:nvSpPr>
        <p:spPr>
          <a:xfrm>
            <a:off x="566925" y="1463040"/>
            <a:ext cx="7976700" cy="3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400"/>
              <a:buChar char="●"/>
              <a:defRPr sz="2400">
                <a:solidFill>
                  <a:srgbClr val="160126"/>
                </a:solidFill>
              </a:defRPr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800"/>
              <a:buChar char="○"/>
              <a:defRPr sz="1800">
                <a:solidFill>
                  <a:srgbClr val="302451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600"/>
              <a:buChar char="■"/>
              <a:defRPr sz="1600"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5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solidFill>
            <a:srgbClr val="1601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1601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navy">
  <p:cSld name="TITLE_AND_BODY_2_1_1_1_2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solidFill>
            <a:srgbClr val="1601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orizontal list - four items">
  <p:cSld name="TITLE_AND_BODY_2_1_1_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>
            <a:spLocks noGrp="1"/>
          </p:cNvSpPr>
          <p:nvPr>
            <p:ph type="title"/>
          </p:nvPr>
        </p:nvSpPr>
        <p:spPr>
          <a:xfrm>
            <a:off x="566925" y="685350"/>
            <a:ext cx="7976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27"/>
          <p:cNvSpPr txBox="1">
            <a:spLocks noGrp="1"/>
          </p:cNvSpPr>
          <p:nvPr>
            <p:ph type="body" idx="1"/>
          </p:nvPr>
        </p:nvSpPr>
        <p:spPr>
          <a:xfrm>
            <a:off x="491942" y="3052100"/>
            <a:ext cx="19659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27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solidFill>
            <a:srgbClr val="1601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subTitle" idx="2"/>
          </p:nvPr>
        </p:nvSpPr>
        <p:spPr>
          <a:xfrm>
            <a:off x="491942" y="2711282"/>
            <a:ext cx="1965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body" idx="3"/>
          </p:nvPr>
        </p:nvSpPr>
        <p:spPr>
          <a:xfrm>
            <a:off x="2549342" y="3052100"/>
            <a:ext cx="19659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subTitle" idx="4"/>
          </p:nvPr>
        </p:nvSpPr>
        <p:spPr>
          <a:xfrm>
            <a:off x="2549342" y="2658500"/>
            <a:ext cx="1965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body" idx="5"/>
          </p:nvPr>
        </p:nvSpPr>
        <p:spPr>
          <a:xfrm>
            <a:off x="4606742" y="3052100"/>
            <a:ext cx="19659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subTitle" idx="6"/>
          </p:nvPr>
        </p:nvSpPr>
        <p:spPr>
          <a:xfrm>
            <a:off x="4606742" y="2658500"/>
            <a:ext cx="1965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subTitle" idx="7"/>
          </p:nvPr>
        </p:nvSpPr>
        <p:spPr>
          <a:xfrm>
            <a:off x="6664142" y="2658500"/>
            <a:ext cx="1965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27"/>
          <p:cNvSpPr>
            <a:spLocks noGrp="1"/>
          </p:cNvSpPr>
          <p:nvPr>
            <p:ph type="pic" idx="8"/>
          </p:nvPr>
        </p:nvSpPr>
        <p:spPr>
          <a:xfrm>
            <a:off x="566925" y="2021789"/>
            <a:ext cx="5628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0" name="Google Shape;180;p27"/>
          <p:cNvSpPr>
            <a:spLocks noGrp="1"/>
          </p:cNvSpPr>
          <p:nvPr>
            <p:ph type="pic" idx="9"/>
          </p:nvPr>
        </p:nvSpPr>
        <p:spPr>
          <a:xfrm>
            <a:off x="2586838" y="2021789"/>
            <a:ext cx="5628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1" name="Google Shape;181;p27"/>
          <p:cNvSpPr>
            <a:spLocks noGrp="1"/>
          </p:cNvSpPr>
          <p:nvPr>
            <p:ph type="pic" idx="13"/>
          </p:nvPr>
        </p:nvSpPr>
        <p:spPr>
          <a:xfrm>
            <a:off x="4642643" y="2021789"/>
            <a:ext cx="5628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2" name="Google Shape;182;p27"/>
          <p:cNvSpPr>
            <a:spLocks noGrp="1"/>
          </p:cNvSpPr>
          <p:nvPr>
            <p:ph type="pic" idx="14"/>
          </p:nvPr>
        </p:nvSpPr>
        <p:spPr>
          <a:xfrm>
            <a:off x="6732760" y="2021789"/>
            <a:ext cx="5628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3" name="Google Shape;183;p27"/>
          <p:cNvSpPr txBox="1">
            <a:spLocks noGrp="1"/>
          </p:cNvSpPr>
          <p:nvPr>
            <p:ph type="subTitle" idx="15"/>
          </p:nvPr>
        </p:nvSpPr>
        <p:spPr>
          <a:xfrm>
            <a:off x="566925" y="1244638"/>
            <a:ext cx="7976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800"/>
              <a:buNone/>
              <a:defRPr>
                <a:solidFill>
                  <a:srgbClr val="30245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body" idx="16"/>
          </p:nvPr>
        </p:nvSpPr>
        <p:spPr>
          <a:xfrm>
            <a:off x="6664142" y="3052100"/>
            <a:ext cx="19659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orizontal list - four items gradient">
  <p:cSld name="TITLE_AND_BODY_2_1_1_1_1_3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gradFill>
            <a:gsLst>
              <a:gs pos="0">
                <a:srgbClr val="5F00B5"/>
              </a:gs>
              <a:gs pos="100000">
                <a:srgbClr val="0288D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xfrm>
            <a:off x="566925" y="685350"/>
            <a:ext cx="7976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28"/>
          <p:cNvSpPr txBox="1">
            <a:spLocks noGrp="1"/>
          </p:cNvSpPr>
          <p:nvPr>
            <p:ph type="body" idx="1"/>
          </p:nvPr>
        </p:nvSpPr>
        <p:spPr>
          <a:xfrm>
            <a:off x="491942" y="3052100"/>
            <a:ext cx="19659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subTitle" idx="2"/>
          </p:nvPr>
        </p:nvSpPr>
        <p:spPr>
          <a:xfrm>
            <a:off x="491942" y="2711282"/>
            <a:ext cx="1965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28"/>
          <p:cNvSpPr txBox="1">
            <a:spLocks noGrp="1"/>
          </p:cNvSpPr>
          <p:nvPr>
            <p:ph type="body" idx="3"/>
          </p:nvPr>
        </p:nvSpPr>
        <p:spPr>
          <a:xfrm>
            <a:off x="2549342" y="3052100"/>
            <a:ext cx="19659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subTitle" idx="4"/>
          </p:nvPr>
        </p:nvSpPr>
        <p:spPr>
          <a:xfrm>
            <a:off x="2549342" y="2658500"/>
            <a:ext cx="1965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body" idx="5"/>
          </p:nvPr>
        </p:nvSpPr>
        <p:spPr>
          <a:xfrm>
            <a:off x="4606742" y="3052100"/>
            <a:ext cx="19659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28"/>
          <p:cNvSpPr txBox="1">
            <a:spLocks noGrp="1"/>
          </p:cNvSpPr>
          <p:nvPr>
            <p:ph type="subTitle" idx="6"/>
          </p:nvPr>
        </p:nvSpPr>
        <p:spPr>
          <a:xfrm>
            <a:off x="4606742" y="2658500"/>
            <a:ext cx="1965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28"/>
          <p:cNvSpPr txBox="1">
            <a:spLocks noGrp="1"/>
          </p:cNvSpPr>
          <p:nvPr>
            <p:ph type="subTitle" idx="7"/>
          </p:nvPr>
        </p:nvSpPr>
        <p:spPr>
          <a:xfrm>
            <a:off x="6664142" y="2658500"/>
            <a:ext cx="1965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28"/>
          <p:cNvSpPr>
            <a:spLocks noGrp="1"/>
          </p:cNvSpPr>
          <p:nvPr>
            <p:ph type="pic" idx="8"/>
          </p:nvPr>
        </p:nvSpPr>
        <p:spPr>
          <a:xfrm>
            <a:off x="566925" y="2021789"/>
            <a:ext cx="5628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7" name="Google Shape;197;p28"/>
          <p:cNvSpPr>
            <a:spLocks noGrp="1"/>
          </p:cNvSpPr>
          <p:nvPr>
            <p:ph type="pic" idx="9"/>
          </p:nvPr>
        </p:nvSpPr>
        <p:spPr>
          <a:xfrm>
            <a:off x="2586838" y="2021789"/>
            <a:ext cx="5628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8" name="Google Shape;198;p28"/>
          <p:cNvSpPr>
            <a:spLocks noGrp="1"/>
          </p:cNvSpPr>
          <p:nvPr>
            <p:ph type="pic" idx="13"/>
          </p:nvPr>
        </p:nvSpPr>
        <p:spPr>
          <a:xfrm>
            <a:off x="4642643" y="2021789"/>
            <a:ext cx="5628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9" name="Google Shape;199;p28"/>
          <p:cNvSpPr>
            <a:spLocks noGrp="1"/>
          </p:cNvSpPr>
          <p:nvPr>
            <p:ph type="pic" idx="14"/>
          </p:nvPr>
        </p:nvSpPr>
        <p:spPr>
          <a:xfrm>
            <a:off x="6732760" y="2021789"/>
            <a:ext cx="5628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0" name="Google Shape;200;p28"/>
          <p:cNvSpPr txBox="1">
            <a:spLocks noGrp="1"/>
          </p:cNvSpPr>
          <p:nvPr>
            <p:ph type="subTitle" idx="15"/>
          </p:nvPr>
        </p:nvSpPr>
        <p:spPr>
          <a:xfrm>
            <a:off x="566925" y="1244638"/>
            <a:ext cx="7976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800"/>
              <a:buNone/>
              <a:defRPr>
                <a:solidFill>
                  <a:srgbClr val="30245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28"/>
          <p:cNvSpPr txBox="1">
            <a:spLocks noGrp="1"/>
          </p:cNvSpPr>
          <p:nvPr>
            <p:ph type="body" idx="16"/>
          </p:nvPr>
        </p:nvSpPr>
        <p:spPr>
          <a:xfrm>
            <a:off x="6664142" y="3052100"/>
            <a:ext cx="19659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orizontal list - three items gradient">
  <p:cSld name="TITLE_AND_BODY_2_1_1_1_1_1_1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gradFill>
            <a:gsLst>
              <a:gs pos="0">
                <a:srgbClr val="5F00B5"/>
              </a:gs>
              <a:gs pos="100000">
                <a:srgbClr val="0288D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9"/>
          <p:cNvSpPr txBox="1">
            <a:spLocks noGrp="1"/>
          </p:cNvSpPr>
          <p:nvPr>
            <p:ph type="title"/>
          </p:nvPr>
        </p:nvSpPr>
        <p:spPr>
          <a:xfrm>
            <a:off x="566925" y="685350"/>
            <a:ext cx="7976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29"/>
          <p:cNvSpPr txBox="1">
            <a:spLocks noGrp="1"/>
          </p:cNvSpPr>
          <p:nvPr>
            <p:ph type="body" idx="1"/>
          </p:nvPr>
        </p:nvSpPr>
        <p:spPr>
          <a:xfrm>
            <a:off x="494780" y="3052100"/>
            <a:ext cx="26145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29"/>
          <p:cNvSpPr txBox="1">
            <a:spLocks noGrp="1"/>
          </p:cNvSpPr>
          <p:nvPr>
            <p:ph type="subTitle" idx="2"/>
          </p:nvPr>
        </p:nvSpPr>
        <p:spPr>
          <a:xfrm>
            <a:off x="494780" y="2711282"/>
            <a:ext cx="26145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29"/>
          <p:cNvSpPr txBox="1">
            <a:spLocks noGrp="1"/>
          </p:cNvSpPr>
          <p:nvPr>
            <p:ph type="body" idx="3"/>
          </p:nvPr>
        </p:nvSpPr>
        <p:spPr>
          <a:xfrm>
            <a:off x="3289121" y="3052100"/>
            <a:ext cx="26145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29"/>
          <p:cNvSpPr txBox="1">
            <a:spLocks noGrp="1"/>
          </p:cNvSpPr>
          <p:nvPr>
            <p:ph type="subTitle" idx="4"/>
          </p:nvPr>
        </p:nvSpPr>
        <p:spPr>
          <a:xfrm>
            <a:off x="3289121" y="2658500"/>
            <a:ext cx="2614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29"/>
          <p:cNvSpPr txBox="1">
            <a:spLocks noGrp="1"/>
          </p:cNvSpPr>
          <p:nvPr>
            <p:ph type="subTitle" idx="5"/>
          </p:nvPr>
        </p:nvSpPr>
        <p:spPr>
          <a:xfrm>
            <a:off x="6095542" y="2658500"/>
            <a:ext cx="2614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29"/>
          <p:cNvSpPr>
            <a:spLocks noGrp="1"/>
          </p:cNvSpPr>
          <p:nvPr>
            <p:ph type="pic" idx="6"/>
          </p:nvPr>
        </p:nvSpPr>
        <p:spPr>
          <a:xfrm>
            <a:off x="591084" y="2021789"/>
            <a:ext cx="562800" cy="52620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29"/>
          <p:cNvSpPr>
            <a:spLocks noGrp="1"/>
          </p:cNvSpPr>
          <p:nvPr>
            <p:ph type="pic" idx="7"/>
          </p:nvPr>
        </p:nvSpPr>
        <p:spPr>
          <a:xfrm>
            <a:off x="3343304" y="2021789"/>
            <a:ext cx="5628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3" name="Google Shape;213;p29"/>
          <p:cNvSpPr>
            <a:spLocks noGrp="1"/>
          </p:cNvSpPr>
          <p:nvPr>
            <p:ph type="pic" idx="8"/>
          </p:nvPr>
        </p:nvSpPr>
        <p:spPr>
          <a:xfrm>
            <a:off x="6095559" y="2021789"/>
            <a:ext cx="5670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4" name="Google Shape;214;p29"/>
          <p:cNvSpPr txBox="1">
            <a:spLocks noGrp="1"/>
          </p:cNvSpPr>
          <p:nvPr>
            <p:ph type="subTitle" idx="9"/>
          </p:nvPr>
        </p:nvSpPr>
        <p:spPr>
          <a:xfrm>
            <a:off x="566925" y="1244638"/>
            <a:ext cx="7976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800"/>
              <a:buNone/>
              <a:defRPr>
                <a:solidFill>
                  <a:srgbClr val="30245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29"/>
          <p:cNvSpPr txBox="1">
            <a:spLocks noGrp="1"/>
          </p:cNvSpPr>
          <p:nvPr>
            <p:ph type="body" idx="13"/>
          </p:nvPr>
        </p:nvSpPr>
        <p:spPr>
          <a:xfrm>
            <a:off x="6095542" y="3052100"/>
            <a:ext cx="26145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title and body - gradient ">
  <p:cSld name="TITLE_AND_BODY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>
            <a:spLocks noGrp="1"/>
          </p:cNvSpPr>
          <p:nvPr>
            <p:ph type="title"/>
          </p:nvPr>
        </p:nvSpPr>
        <p:spPr>
          <a:xfrm>
            <a:off x="566925" y="685800"/>
            <a:ext cx="80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0"/>
          <p:cNvSpPr txBox="1">
            <a:spLocks noGrp="1"/>
          </p:cNvSpPr>
          <p:nvPr>
            <p:ph type="body" idx="1"/>
          </p:nvPr>
        </p:nvSpPr>
        <p:spPr>
          <a:xfrm>
            <a:off x="566925" y="1375500"/>
            <a:ext cx="8010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0" name="Google Shape;220;p30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gradFill>
            <a:gsLst>
              <a:gs pos="0">
                <a:srgbClr val="5F00B5"/>
              </a:gs>
              <a:gs pos="100000">
                <a:srgbClr val="0288D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- navy">
  <p:cSld name="TITLE_AND_BODY_4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3017400" cy="5143500"/>
          </a:xfrm>
          <a:prstGeom prst="rect">
            <a:avLst/>
          </a:prstGeom>
          <a:solidFill>
            <a:srgbClr val="1601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311050" y="1143000"/>
            <a:ext cx="5521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Char char="●"/>
              <a:defRPr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- gradient">
  <p:cSld name="TITLE_AND_BODY_1_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>
            <a:spLocks noGrp="1"/>
          </p:cNvSpPr>
          <p:nvPr>
            <p:ph type="title"/>
          </p:nvPr>
        </p:nvSpPr>
        <p:spPr>
          <a:xfrm>
            <a:off x="566925" y="685800"/>
            <a:ext cx="80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1"/>
          <p:cNvSpPr txBox="1">
            <a:spLocks noGrp="1"/>
          </p:cNvSpPr>
          <p:nvPr>
            <p:ph type="body" idx="1"/>
          </p:nvPr>
        </p:nvSpPr>
        <p:spPr>
          <a:xfrm>
            <a:off x="566925" y="1869975"/>
            <a:ext cx="4005600" cy="29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5" name="Google Shape;225;p31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gradFill>
            <a:gsLst>
              <a:gs pos="0">
                <a:srgbClr val="5F00B5"/>
              </a:gs>
              <a:gs pos="100000">
                <a:srgbClr val="0288D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1"/>
          <p:cNvSpPr txBox="1">
            <a:spLocks noGrp="1"/>
          </p:cNvSpPr>
          <p:nvPr>
            <p:ph type="body" idx="2"/>
          </p:nvPr>
        </p:nvSpPr>
        <p:spPr>
          <a:xfrm>
            <a:off x="4572525" y="1869975"/>
            <a:ext cx="4005600" cy="29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7" name="Google Shape;227;p31"/>
          <p:cNvSpPr txBox="1">
            <a:spLocks noGrp="1"/>
          </p:cNvSpPr>
          <p:nvPr>
            <p:ph type="subTitle" idx="3"/>
          </p:nvPr>
        </p:nvSpPr>
        <p:spPr>
          <a:xfrm>
            <a:off x="566922" y="1529175"/>
            <a:ext cx="40056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31"/>
          <p:cNvSpPr txBox="1">
            <a:spLocks noGrp="1"/>
          </p:cNvSpPr>
          <p:nvPr>
            <p:ph type="subTitle" idx="4"/>
          </p:nvPr>
        </p:nvSpPr>
        <p:spPr>
          <a:xfrm>
            <a:off x="4572522" y="1529175"/>
            <a:ext cx="40056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- dark">
  <p:cSld name="TITLE_AND_BODY_1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 txBox="1">
            <a:spLocks noGrp="1"/>
          </p:cNvSpPr>
          <p:nvPr>
            <p:ph type="title"/>
          </p:nvPr>
        </p:nvSpPr>
        <p:spPr>
          <a:xfrm>
            <a:off x="566925" y="685800"/>
            <a:ext cx="80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2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solidFill>
            <a:srgbClr val="1601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32"/>
          <p:cNvSpPr txBox="1">
            <a:spLocks noGrp="1"/>
          </p:cNvSpPr>
          <p:nvPr>
            <p:ph type="body" idx="1"/>
          </p:nvPr>
        </p:nvSpPr>
        <p:spPr>
          <a:xfrm>
            <a:off x="566925" y="1869975"/>
            <a:ext cx="4005600" cy="29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4" name="Google Shape;234;p32"/>
          <p:cNvSpPr txBox="1">
            <a:spLocks noGrp="1"/>
          </p:cNvSpPr>
          <p:nvPr>
            <p:ph type="body" idx="2"/>
          </p:nvPr>
        </p:nvSpPr>
        <p:spPr>
          <a:xfrm>
            <a:off x="4572525" y="1869975"/>
            <a:ext cx="4005600" cy="29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5" name="Google Shape;235;p32"/>
          <p:cNvSpPr txBox="1">
            <a:spLocks noGrp="1"/>
          </p:cNvSpPr>
          <p:nvPr>
            <p:ph type="subTitle" idx="3"/>
          </p:nvPr>
        </p:nvSpPr>
        <p:spPr>
          <a:xfrm>
            <a:off x="566922" y="1529175"/>
            <a:ext cx="40056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Font typeface="Source Sans Pro SemiBold"/>
              <a:buNone/>
              <a:defRPr>
                <a:solidFill>
                  <a:srgbClr val="0288D5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32"/>
          <p:cNvSpPr txBox="1">
            <a:spLocks noGrp="1"/>
          </p:cNvSpPr>
          <p:nvPr>
            <p:ph type="subTitle" idx="4"/>
          </p:nvPr>
        </p:nvSpPr>
        <p:spPr>
          <a:xfrm>
            <a:off x="4572522" y="1529175"/>
            <a:ext cx="40056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Font typeface="Source Sans Pro SemiBold"/>
              <a:buNone/>
              <a:defRPr>
                <a:solidFill>
                  <a:srgbClr val="0288D5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88D5"/>
              </a:buClr>
              <a:buSzPts val="1800"/>
              <a:buNone/>
              <a:defRPr sz="1800">
                <a:solidFill>
                  <a:srgbClr val="0288D5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image">
  <p:cSld name="SECTION_HEADER_1_1_1_1">
    <p:bg>
      <p:bgPr>
        <a:solidFill>
          <a:schemeClr val="lt1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3"/>
          <p:cNvPicPr preferRelativeResize="0"/>
          <p:nvPr/>
        </p:nvPicPr>
        <p:blipFill rotWithShape="1">
          <a:blip r:embed="rId2">
            <a:alphaModFix/>
          </a:blip>
          <a:srcRect t="14599" r="7423" b="10296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3"/>
          <p:cNvSpPr txBox="1">
            <a:spLocks noGrp="1"/>
          </p:cNvSpPr>
          <p:nvPr>
            <p:ph type="title"/>
          </p:nvPr>
        </p:nvSpPr>
        <p:spPr>
          <a:xfrm>
            <a:off x="566150" y="1371600"/>
            <a:ext cx="8131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orizontal list - three items">
  <p:cSld name="TITLE_AND_BODY_2_1_1_1_1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66925" y="685350"/>
            <a:ext cx="7976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None/>
              <a:defRPr>
                <a:solidFill>
                  <a:srgbClr val="160126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494780" y="3052100"/>
            <a:ext cx="26145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solidFill>
            <a:srgbClr val="1601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494780" y="2711282"/>
            <a:ext cx="26145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3"/>
          </p:nvPr>
        </p:nvSpPr>
        <p:spPr>
          <a:xfrm>
            <a:off x="3289121" y="3052100"/>
            <a:ext cx="26145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3289121" y="2658500"/>
            <a:ext cx="2614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5"/>
          </p:nvPr>
        </p:nvSpPr>
        <p:spPr>
          <a:xfrm>
            <a:off x="6095542" y="2658500"/>
            <a:ext cx="2614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 SemiBold"/>
              <a:buNone/>
              <a:defRPr>
                <a:solidFill>
                  <a:srgbClr val="027AC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None/>
              <a:defRPr sz="1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5"/>
          <p:cNvSpPr>
            <a:spLocks noGrp="1"/>
          </p:cNvSpPr>
          <p:nvPr>
            <p:ph type="pic" idx="6"/>
          </p:nvPr>
        </p:nvSpPr>
        <p:spPr>
          <a:xfrm>
            <a:off x="591084" y="2021789"/>
            <a:ext cx="562800" cy="5262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5"/>
          <p:cNvSpPr>
            <a:spLocks noGrp="1"/>
          </p:cNvSpPr>
          <p:nvPr>
            <p:ph type="pic" idx="7"/>
          </p:nvPr>
        </p:nvSpPr>
        <p:spPr>
          <a:xfrm>
            <a:off x="3343304" y="2021789"/>
            <a:ext cx="5628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3" name="Google Shape;33;p5"/>
          <p:cNvSpPr>
            <a:spLocks noGrp="1"/>
          </p:cNvSpPr>
          <p:nvPr>
            <p:ph type="pic" idx="8"/>
          </p:nvPr>
        </p:nvSpPr>
        <p:spPr>
          <a:xfrm>
            <a:off x="6095559" y="2021789"/>
            <a:ext cx="567000" cy="526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" name="Google Shape;34;p5"/>
          <p:cNvSpPr txBox="1">
            <a:spLocks noGrp="1"/>
          </p:cNvSpPr>
          <p:nvPr>
            <p:ph type="subTitle" idx="9"/>
          </p:nvPr>
        </p:nvSpPr>
        <p:spPr>
          <a:xfrm>
            <a:off x="566925" y="1244638"/>
            <a:ext cx="7976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800"/>
              <a:buNone/>
              <a:defRPr>
                <a:solidFill>
                  <a:srgbClr val="30245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2800"/>
              <a:buNone/>
              <a:defRPr sz="2800"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3"/>
          </p:nvPr>
        </p:nvSpPr>
        <p:spPr>
          <a:xfrm>
            <a:off x="6095542" y="3052100"/>
            <a:ext cx="26145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400"/>
              <a:buChar char="●"/>
              <a:defRPr sz="14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title and body - dark">
  <p:cSld name="TITLE_AND_BODY_1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566925" y="685800"/>
            <a:ext cx="80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566925" y="1375500"/>
            <a:ext cx="8010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solidFill>
            <a:srgbClr val="1601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sual list - dark">
  <p:cSld name="TITLE_AND_BODY_3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0" y="0"/>
            <a:ext cx="3017400" cy="5143500"/>
          </a:xfrm>
          <a:prstGeom prst="rect">
            <a:avLst/>
          </a:prstGeom>
          <a:gradFill>
            <a:gsLst>
              <a:gs pos="0">
                <a:srgbClr val="5F00B5"/>
              </a:gs>
              <a:gs pos="100000">
                <a:srgbClr val="0288D5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4117375" y="1110271"/>
            <a:ext cx="464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600"/>
              <a:buChar char="●"/>
              <a:defRPr sz="16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2"/>
          </p:nvPr>
        </p:nvSpPr>
        <p:spPr>
          <a:xfrm>
            <a:off x="4117375" y="2293814"/>
            <a:ext cx="4649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600"/>
              <a:buChar char="●"/>
              <a:defRPr sz="16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3"/>
          </p:nvPr>
        </p:nvSpPr>
        <p:spPr>
          <a:xfrm>
            <a:off x="4117375" y="3486721"/>
            <a:ext cx="4649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600"/>
              <a:buChar char="●"/>
              <a:defRPr sz="1600">
                <a:solidFill>
                  <a:srgbClr val="16012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●"/>
              <a:defRPr>
                <a:solidFill>
                  <a:srgbClr val="30245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○"/>
              <a:defRPr>
                <a:solidFill>
                  <a:srgbClr val="30245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Char char="■"/>
              <a:defRPr>
                <a:solidFill>
                  <a:srgbClr val="30245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7"/>
          <p:cNvSpPr>
            <a:spLocks noGrp="1"/>
          </p:cNvSpPr>
          <p:nvPr>
            <p:ph type="pic" idx="4"/>
          </p:nvPr>
        </p:nvSpPr>
        <p:spPr>
          <a:xfrm>
            <a:off x="3360225" y="91185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" name="Google Shape;49;p7"/>
          <p:cNvSpPr>
            <a:spLocks noGrp="1"/>
          </p:cNvSpPr>
          <p:nvPr>
            <p:ph type="pic" idx="5"/>
          </p:nvPr>
        </p:nvSpPr>
        <p:spPr>
          <a:xfrm>
            <a:off x="3360225" y="209380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" name="Google Shape;50;p7"/>
          <p:cNvSpPr>
            <a:spLocks noGrp="1"/>
          </p:cNvSpPr>
          <p:nvPr>
            <p:ph type="pic" idx="6"/>
          </p:nvPr>
        </p:nvSpPr>
        <p:spPr>
          <a:xfrm>
            <a:off x="3360225" y="3275750"/>
            <a:ext cx="567000" cy="567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1" name="Google Shape;51;p7"/>
          <p:cNvSpPr txBox="1">
            <a:spLocks noGrp="1"/>
          </p:cNvSpPr>
          <p:nvPr>
            <p:ph type="subTitle" idx="7"/>
          </p:nvPr>
        </p:nvSpPr>
        <p:spPr>
          <a:xfrm>
            <a:off x="4117375" y="882911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ubTitle" idx="8"/>
          </p:nvPr>
        </p:nvSpPr>
        <p:spPr>
          <a:xfrm>
            <a:off x="4117375" y="2043327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9"/>
          </p:nvPr>
        </p:nvSpPr>
        <p:spPr>
          <a:xfrm>
            <a:off x="4117375" y="3247652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IBM Plex Sans SemiBold"/>
              <a:buNone/>
              <a:defRPr>
                <a:solidFill>
                  <a:srgbClr val="027AC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2800"/>
              <a:buNone/>
              <a:defRPr sz="2800">
                <a:solidFill>
                  <a:srgbClr val="027AC0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gradient">
  <p:cSld name="SECTION_HEADER_2">
    <p:bg>
      <p:bgPr>
        <a:gradFill>
          <a:gsLst>
            <a:gs pos="0">
              <a:srgbClr val="5F00B5"/>
            </a:gs>
            <a:gs pos="100000">
              <a:srgbClr val="0288D5"/>
            </a:gs>
          </a:gsLst>
          <a:lin ang="2700006" scaled="0"/>
        </a:gra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566150" y="1371600"/>
            <a:ext cx="8131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gradient">
  <p:cSld name="TITLE_AND_BODY_2_1_1_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gradFill>
            <a:gsLst>
              <a:gs pos="0">
                <a:srgbClr val="5F00B5"/>
              </a:gs>
              <a:gs pos="100000">
                <a:srgbClr val="0288D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galaxy black">
  <p:cSld name="SECTION_HEADER_2_1">
    <p:bg>
      <p:bgPr>
        <a:solidFill>
          <a:srgbClr val="160126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566150" y="1371600"/>
            <a:ext cx="8131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63" name="Google Shape;6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4088" y="4370832"/>
            <a:ext cx="1252372" cy="2730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Font typeface="IBM Plex Sans SemiBold"/>
              <a:buNone/>
              <a:defRPr sz="2800" b="0" i="0" u="none" strike="noStrike" cap="none">
                <a:solidFill>
                  <a:srgbClr val="160126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1601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1601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1601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16012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16012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16012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16012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0126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16012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AC0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rgbClr val="30245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rgbClr val="30245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rgbClr val="30245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rgbClr val="30245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rgbClr val="30245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rgbClr val="30245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rgbClr val="30245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2451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rgbClr val="30245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E476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>
            <a:spLocks noGrp="1"/>
          </p:cNvSpPr>
          <p:nvPr>
            <p:ph type="subTitle" idx="2"/>
          </p:nvPr>
        </p:nvSpPr>
        <p:spPr>
          <a:xfrm>
            <a:off x="640597" y="547465"/>
            <a:ext cx="83691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7 June 2022</a:t>
            </a:r>
            <a:endParaRPr dirty="0"/>
          </a:p>
        </p:txBody>
      </p:sp>
      <p:sp>
        <p:nvSpPr>
          <p:cNvPr id="246" name="Google Shape;246;p34"/>
          <p:cNvSpPr txBox="1">
            <a:spLocks noGrp="1"/>
          </p:cNvSpPr>
          <p:nvPr>
            <p:ph type="ctrTitle"/>
          </p:nvPr>
        </p:nvSpPr>
        <p:spPr>
          <a:xfrm>
            <a:off x="600450" y="1383124"/>
            <a:ext cx="8369100" cy="2309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" sz="4000" dirty="0"/>
              <a:t>Automating a “Mega” User Journey:</a:t>
            </a:r>
            <a:br>
              <a:rPr lang="en" sz="3200" dirty="0"/>
            </a:br>
            <a:br>
              <a:rPr lang="en" sz="3200" dirty="0"/>
            </a:br>
            <a:r>
              <a:rPr lang="en-US" sz="3000" dirty="0"/>
              <a:t>Relieving the pain of in- and out-processing</a:t>
            </a:r>
            <a:br>
              <a:rPr lang="en-US" sz="2000" dirty="0"/>
            </a:br>
            <a:endParaRPr sz="4800" dirty="0"/>
          </a:p>
        </p:txBody>
      </p:sp>
      <p:sp>
        <p:nvSpPr>
          <p:cNvPr id="250" name="Google Shape;250;p34"/>
          <p:cNvSpPr txBox="1"/>
          <p:nvPr/>
        </p:nvSpPr>
        <p:spPr>
          <a:xfrm>
            <a:off x="645600" y="4164897"/>
            <a:ext cx="53259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rgbClr val="4E476D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Nick Forrest, Capt, US Air Force</a:t>
            </a:r>
            <a:endParaRPr sz="1200" dirty="0">
              <a:solidFill>
                <a:srgbClr val="4E476D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rgbClr val="4E476D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Colt Whittall, CXO, US Department of the Air Force</a:t>
            </a:r>
            <a:endParaRPr sz="1200" dirty="0">
              <a:solidFill>
                <a:srgbClr val="4E476D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249" name="Google Shape;249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3"/>
          <p:cNvSpPr txBox="1">
            <a:spLocks noGrp="1"/>
          </p:cNvSpPr>
          <p:nvPr>
            <p:ph type="title" idx="4294967295"/>
          </p:nvPr>
        </p:nvSpPr>
        <p:spPr>
          <a:xfrm>
            <a:off x="566925" y="304800"/>
            <a:ext cx="80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Receiving &amp; Accepting A New Assignment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406" name="Google Shape;406;p43" descr="Screenshot of MY PCS Dashboard/Welcome scree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6500" y="877500"/>
            <a:ext cx="1761601" cy="3869901"/>
          </a:xfrm>
          <a:prstGeom prst="rect">
            <a:avLst/>
          </a:prstGeom>
          <a:noFill/>
          <a:ln w="9525" cap="flat" cmpd="sng">
            <a:solidFill>
              <a:srgbClr val="D9E0E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2" name="Google Shape;402;p43"/>
          <p:cNvSpPr txBox="1"/>
          <p:nvPr/>
        </p:nvSpPr>
        <p:spPr>
          <a:xfrm>
            <a:off x="316500" y="4749875"/>
            <a:ext cx="1725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Dashboard</a:t>
            </a:r>
            <a:endParaRPr sz="1000" b="1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07" name="Google Shape;407;p43" descr="Screenshot of My PCS accept and sign page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7525" y="879750"/>
            <a:ext cx="1742301" cy="387457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43"/>
          <p:cNvSpPr txBox="1"/>
          <p:nvPr/>
        </p:nvSpPr>
        <p:spPr>
          <a:xfrm>
            <a:off x="2504650" y="4749875"/>
            <a:ext cx="1761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00"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Accept &amp; Sign Assignment</a:t>
            </a:r>
            <a:endParaRPr sz="1000" b="1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08" name="Google Shape;408;p43" descr="Screenshot of PCS Profile Questionnair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5816" y="877500"/>
            <a:ext cx="1742228" cy="3874412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43"/>
          <p:cNvSpPr txBox="1"/>
          <p:nvPr/>
        </p:nvSpPr>
        <p:spPr>
          <a:xfrm>
            <a:off x="4755475" y="4749875"/>
            <a:ext cx="1725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00"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Questionnaire</a:t>
            </a:r>
            <a:endParaRPr sz="1000" b="1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09" name="Google Shape;409;p43" descr="Screenshot of PCS Profile Questionnair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15725" y="882075"/>
            <a:ext cx="1761601" cy="3869901"/>
          </a:xfrm>
          <a:prstGeom prst="rect">
            <a:avLst/>
          </a:prstGeom>
          <a:noFill/>
          <a:ln w="9525" cap="flat" cmpd="sng">
            <a:solidFill>
              <a:srgbClr val="D9E0E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5" name="Google Shape;405;p43"/>
          <p:cNvSpPr txBox="1"/>
          <p:nvPr/>
        </p:nvSpPr>
        <p:spPr>
          <a:xfrm>
            <a:off x="6920100" y="4749875"/>
            <a:ext cx="1761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00"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Questionnaire</a:t>
            </a:r>
            <a:endParaRPr sz="1000" b="1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01" name="Google Shape;401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"/>
          <p:cNvSpPr txBox="1">
            <a:spLocks noGrp="1"/>
          </p:cNvSpPr>
          <p:nvPr>
            <p:ph type="title" idx="4294967295"/>
          </p:nvPr>
        </p:nvSpPr>
        <p:spPr>
          <a:xfrm>
            <a:off x="566925" y="304800"/>
            <a:ext cx="80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Managing and Executing Responsibilities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420" name="Google Shape;420;p44" descr="Screenshot of My PCS Dashboard/Welcome scree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500" y="877500"/>
            <a:ext cx="1725114" cy="387666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44"/>
          <p:cNvSpPr txBox="1"/>
          <p:nvPr/>
        </p:nvSpPr>
        <p:spPr>
          <a:xfrm>
            <a:off x="316500" y="4749875"/>
            <a:ext cx="1725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Dashboard</a:t>
            </a:r>
            <a:endParaRPr sz="1000" b="1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21" name="Google Shape;421;p44" descr="Screenshot of MY PCS My Task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2646" y="879825"/>
            <a:ext cx="1761714" cy="3872081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44"/>
          <p:cNvSpPr txBox="1"/>
          <p:nvPr/>
        </p:nvSpPr>
        <p:spPr>
          <a:xfrm>
            <a:off x="2504650" y="4749875"/>
            <a:ext cx="1761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00"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Auto-Generated To-Do List</a:t>
            </a:r>
            <a:endParaRPr sz="1000" b="1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22" name="Google Shape;422;p44" descr="Screenshot of Government Travel Card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362" y="879824"/>
            <a:ext cx="1761714" cy="3876651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4"/>
          <p:cNvSpPr txBox="1"/>
          <p:nvPr/>
        </p:nvSpPr>
        <p:spPr>
          <a:xfrm>
            <a:off x="4755475" y="4749875"/>
            <a:ext cx="1725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00"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Get Details and Direct Chat</a:t>
            </a:r>
            <a:endParaRPr sz="1000" b="1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23" name="Google Shape;423;p44" descr="Screenshot of MY PCS My Documents tab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20111" y="879877"/>
            <a:ext cx="1761714" cy="3876574"/>
          </a:xfrm>
          <a:prstGeom prst="rect">
            <a:avLst/>
          </a:prstGeom>
          <a:noFill/>
          <a:ln w="9525" cap="flat" cmpd="sng">
            <a:solidFill>
              <a:srgbClr val="D9E0E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19" name="Google Shape;419;p44"/>
          <p:cNvSpPr txBox="1"/>
          <p:nvPr/>
        </p:nvSpPr>
        <p:spPr>
          <a:xfrm>
            <a:off x="6920100" y="4749875"/>
            <a:ext cx="1761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00"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Auto-populate &amp; Store Docs</a:t>
            </a:r>
            <a:endParaRPr sz="1000" b="1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5" name="Google Shape;415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5"/>
          <p:cNvSpPr txBox="1">
            <a:spLocks noGrp="1"/>
          </p:cNvSpPr>
          <p:nvPr>
            <p:ph type="title" idx="4294967295"/>
          </p:nvPr>
        </p:nvSpPr>
        <p:spPr>
          <a:xfrm>
            <a:off x="566150" y="1371600"/>
            <a:ext cx="8131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160126"/>
                </a:solidFill>
              </a:rPr>
              <a:t>QUESTIONS?</a:t>
            </a:r>
            <a:r>
              <a:rPr lang="en" sz="4800"/>
              <a:t> </a:t>
            </a:r>
            <a:endParaRPr sz="4800"/>
          </a:p>
        </p:txBody>
      </p:sp>
      <p:sp>
        <p:nvSpPr>
          <p:cNvPr id="430" name="Google Shape;430;p45"/>
          <p:cNvSpPr txBox="1"/>
          <p:nvPr/>
        </p:nvSpPr>
        <p:spPr>
          <a:xfrm>
            <a:off x="566150" y="2213400"/>
            <a:ext cx="53982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Nick Forrest, Capt, USAF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AI Solutions Architect, Air Force Futures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288D5"/>
                </a:solidFill>
                <a:latin typeface="IBM Plex Sans"/>
                <a:ea typeface="IBM Plex Sans"/>
                <a:cs typeface="IBM Plex Sans"/>
                <a:sym typeface="IBM Plex Sans"/>
              </a:rPr>
              <a:t>nicholas.forrest.4@us.af.mil</a:t>
            </a:r>
            <a:endParaRPr>
              <a:solidFill>
                <a:srgbClr val="0288D5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Mr. Colt Whittall, HQE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CXO, Department of the Air Force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288D5"/>
                </a:solidFill>
                <a:latin typeface="IBM Plex Sans"/>
                <a:ea typeface="IBM Plex Sans"/>
                <a:cs typeface="IBM Plex Sans"/>
                <a:sym typeface="IBM Plex Sans"/>
              </a:rPr>
              <a:t>lloyd.whittall.1@us.af.mil</a:t>
            </a:r>
            <a:endParaRPr>
              <a:solidFill>
                <a:srgbClr val="0288D5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9" name="Google Shape;429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5"/>
          <p:cNvSpPr txBox="1">
            <a:spLocks noGrp="1"/>
          </p:cNvSpPr>
          <p:nvPr>
            <p:ph type="title" idx="4294967295"/>
          </p:nvPr>
        </p:nvSpPr>
        <p:spPr>
          <a:xfrm>
            <a:off x="566925" y="380550"/>
            <a:ext cx="79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Onboarding Process</a:t>
            </a:r>
            <a:endParaRPr/>
          </a:p>
        </p:txBody>
      </p:sp>
      <p:cxnSp>
        <p:nvCxnSpPr>
          <p:cNvPr id="256" name="Google Shape;256;p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11125" y="3046902"/>
            <a:ext cx="0" cy="17550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8" name="Google Shape;258;p35" descr="Diagram of a complex diagram with multiple steps and interactions, and arrows going back and forth. Interactions are between New Members, Supervisors, Finance, Personnel, Security, Tech Systems, Training, etc. "/>
          <p:cNvPicPr preferRelativeResize="0"/>
          <p:nvPr/>
        </p:nvPicPr>
        <p:blipFill rotWithShape="1">
          <a:blip r:embed="rId3">
            <a:alphaModFix/>
          </a:blip>
          <a:srcRect b="1244"/>
          <a:stretch/>
        </p:blipFill>
        <p:spPr>
          <a:xfrm>
            <a:off x="1373700" y="953250"/>
            <a:ext cx="6878827" cy="39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6"/>
          <p:cNvSpPr txBox="1">
            <a:spLocks noGrp="1"/>
          </p:cNvSpPr>
          <p:nvPr>
            <p:ph type="title" idx="4294967295"/>
          </p:nvPr>
        </p:nvSpPr>
        <p:spPr>
          <a:xfrm>
            <a:off x="566925" y="380550"/>
            <a:ext cx="79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Journey</a:t>
            </a:r>
            <a:endParaRPr/>
          </a:p>
        </p:txBody>
      </p:sp>
      <p:pic>
        <p:nvPicPr>
          <p:cNvPr id="317" name="Google Shape;317;p36" descr="Icon of sad fac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975" y="1777950"/>
            <a:ext cx="64008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6" descr="Timeline with points along the way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222912" y="2864896"/>
            <a:ext cx="6922800" cy="648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6"/>
          <p:cNvSpPr txBox="1"/>
          <p:nvPr/>
        </p:nvSpPr>
        <p:spPr>
          <a:xfrm>
            <a:off x="468475" y="3266900"/>
            <a:ext cx="14526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Apr ‘20</a:t>
            </a:r>
            <a:endParaRPr sz="1200" b="1">
              <a:solidFill>
                <a:srgbClr val="16012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2" name="Google Shape;312;p36"/>
          <p:cNvSpPr txBox="1"/>
          <p:nvPr/>
        </p:nvSpPr>
        <p:spPr>
          <a:xfrm>
            <a:off x="310738" y="3491025"/>
            <a:ext cx="1737600" cy="5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Horrible first-time, early-pandemic, relocation experience </a:t>
            </a:r>
            <a:endParaRPr sz="1200">
              <a:solidFill>
                <a:srgbClr val="6666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3" name="Google Shape;303;p36"/>
          <p:cNvSpPr txBox="1"/>
          <p:nvPr/>
        </p:nvSpPr>
        <p:spPr>
          <a:xfrm>
            <a:off x="1705591" y="1529655"/>
            <a:ext cx="1452600" cy="319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Aug ‘20</a:t>
            </a:r>
            <a:endParaRPr sz="1200" b="1">
              <a:solidFill>
                <a:srgbClr val="16012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4" name="Google Shape;304;p36"/>
          <p:cNvSpPr txBox="1"/>
          <p:nvPr/>
        </p:nvSpPr>
        <p:spPr>
          <a:xfrm>
            <a:off x="1449250" y="1750675"/>
            <a:ext cx="18732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Won Vice Chief of Staff Digital Wingman Challenge</a:t>
            </a:r>
            <a:endParaRPr sz="1200">
              <a:solidFill>
                <a:srgbClr val="6666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318" name="Google Shape;318;p36" descr="Icon of robot face"/>
          <p:cNvPicPr preferRelativeResize="0"/>
          <p:nvPr/>
        </p:nvPicPr>
        <p:blipFill rotWithShape="1">
          <a:blip r:embed="rId4">
            <a:alphaModFix/>
          </a:blip>
          <a:srcRect r="17505" b="2343"/>
          <a:stretch/>
        </p:blipFill>
        <p:spPr>
          <a:xfrm>
            <a:off x="2071900" y="3263400"/>
            <a:ext cx="731520" cy="7524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5" name="Google Shape;285;p36" descr="Icon of a magnifying glass with a person stick figure inside it"/>
          <p:cNvGrpSpPr/>
          <p:nvPr/>
        </p:nvGrpSpPr>
        <p:grpSpPr>
          <a:xfrm>
            <a:off x="3504636" y="1798025"/>
            <a:ext cx="640078" cy="624085"/>
            <a:chOff x="-63679950" y="3360375"/>
            <a:chExt cx="318225" cy="316650"/>
          </a:xfrm>
        </p:grpSpPr>
        <p:sp>
          <p:nvSpPr>
            <p:cNvPr id="286" name="Google Shape;286;p36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36"/>
          <p:cNvSpPr txBox="1"/>
          <p:nvPr/>
        </p:nvSpPr>
        <p:spPr>
          <a:xfrm>
            <a:off x="3111764" y="3266900"/>
            <a:ext cx="14526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Oct ‘20</a:t>
            </a:r>
            <a:endParaRPr sz="1200" b="1">
              <a:solidFill>
                <a:srgbClr val="16012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5" name="Google Shape;265;p36"/>
          <p:cNvSpPr txBox="1"/>
          <p:nvPr/>
        </p:nvSpPr>
        <p:spPr>
          <a:xfrm>
            <a:off x="2972175" y="3503875"/>
            <a:ext cx="1873200" cy="5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Research to explore the demand for relocation solution</a:t>
            </a:r>
            <a:endParaRPr sz="1200">
              <a:solidFill>
                <a:srgbClr val="6666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8" name="Google Shape;268;p36"/>
          <p:cNvSpPr txBox="1"/>
          <p:nvPr/>
        </p:nvSpPr>
        <p:spPr>
          <a:xfrm>
            <a:off x="4491142" y="1513700"/>
            <a:ext cx="14526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Feb ‘21</a:t>
            </a:r>
            <a:endParaRPr sz="1200" b="1">
              <a:solidFill>
                <a:srgbClr val="16012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9" name="Google Shape;269;p36"/>
          <p:cNvSpPr txBox="1"/>
          <p:nvPr/>
        </p:nvSpPr>
        <p:spPr>
          <a:xfrm>
            <a:off x="4279425" y="1750675"/>
            <a:ext cx="18732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Won 2020 Vice Chief’s Challenge, earns senior leader support</a:t>
            </a:r>
            <a:endParaRPr sz="1200">
              <a:solidFill>
                <a:srgbClr val="6666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308" name="Google Shape;308;p36" descr="Icon of a trophy"/>
          <p:cNvGrpSpPr/>
          <p:nvPr/>
        </p:nvGrpSpPr>
        <p:grpSpPr>
          <a:xfrm>
            <a:off x="4905815" y="3406494"/>
            <a:ext cx="640077" cy="563277"/>
            <a:chOff x="-62148800" y="3377700"/>
            <a:chExt cx="311125" cy="316750"/>
          </a:xfrm>
        </p:grpSpPr>
        <p:sp>
          <p:nvSpPr>
            <p:cNvPr id="309" name="Google Shape;309;p36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7C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7C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36" descr="Icon shaking hands"/>
          <p:cNvGrpSpPr/>
          <p:nvPr/>
        </p:nvGrpSpPr>
        <p:grpSpPr>
          <a:xfrm>
            <a:off x="6292118" y="1709072"/>
            <a:ext cx="640070" cy="678490"/>
            <a:chOff x="6543825" y="3202075"/>
            <a:chExt cx="296975" cy="275350"/>
          </a:xfrm>
        </p:grpSpPr>
        <p:sp>
          <p:nvSpPr>
            <p:cNvPr id="291" name="Google Shape;291;p36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6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6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6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6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6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" name="Google Shape;266;p36"/>
          <p:cNvSpPr txBox="1"/>
          <p:nvPr/>
        </p:nvSpPr>
        <p:spPr>
          <a:xfrm>
            <a:off x="5887346" y="3266900"/>
            <a:ext cx="14526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Oct ‘21</a:t>
            </a:r>
            <a:endParaRPr sz="1200" b="1">
              <a:solidFill>
                <a:srgbClr val="16012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7" name="Google Shape;267;p36"/>
          <p:cNvSpPr txBox="1"/>
          <p:nvPr/>
        </p:nvSpPr>
        <p:spPr>
          <a:xfrm>
            <a:off x="5755075" y="3503875"/>
            <a:ext cx="18732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Funding secured to build MVP within 1 year</a:t>
            </a:r>
            <a:endParaRPr sz="1200">
              <a:solidFill>
                <a:srgbClr val="6666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0" name="Google Shape;270;p36"/>
          <p:cNvSpPr txBox="1"/>
          <p:nvPr/>
        </p:nvSpPr>
        <p:spPr>
          <a:xfrm>
            <a:off x="7245370" y="1513700"/>
            <a:ext cx="14526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16012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Sept ‘22</a:t>
            </a:r>
            <a:endParaRPr sz="1200" b="1">
              <a:solidFill>
                <a:srgbClr val="16012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1" name="Google Shape;271;p36"/>
          <p:cNvSpPr txBox="1"/>
          <p:nvPr/>
        </p:nvSpPr>
        <p:spPr>
          <a:xfrm>
            <a:off x="7071675" y="1750675"/>
            <a:ext cx="1873200" cy="5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Expected MVP launch date: delivery schedule on-time. </a:t>
            </a:r>
            <a:endParaRPr sz="1200">
              <a:solidFill>
                <a:srgbClr val="6666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98" name="Google Shape;298;p36" descr="Icon of a cell phone with a hand on it"/>
          <p:cNvGrpSpPr/>
          <p:nvPr/>
        </p:nvGrpSpPr>
        <p:grpSpPr>
          <a:xfrm>
            <a:off x="7803279" y="3410071"/>
            <a:ext cx="640078" cy="624082"/>
            <a:chOff x="-1951475" y="3597450"/>
            <a:chExt cx="295375" cy="291450"/>
          </a:xfrm>
        </p:grpSpPr>
        <p:sp>
          <p:nvSpPr>
            <p:cNvPr id="299" name="Google Shape;299;p36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6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6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6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9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273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85523" y="2746794"/>
            <a:ext cx="299700" cy="2997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46114" y="2743227"/>
            <a:ext cx="299700" cy="2997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76082" y="2746794"/>
            <a:ext cx="299700" cy="2997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61101" y="2746794"/>
            <a:ext cx="299700" cy="2997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7" name="Google Shape;277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609431" y="2567185"/>
            <a:ext cx="456300" cy="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8" name="Google Shape;278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273" idx="0"/>
          </p:cNvCxnSpPr>
          <p:nvPr/>
        </p:nvCxnSpPr>
        <p:spPr>
          <a:xfrm rot="10800000">
            <a:off x="3835373" y="2571294"/>
            <a:ext cx="0" cy="17550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9" name="Google Shape;279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997222" y="3226510"/>
            <a:ext cx="456300" cy="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222907" y="3046902"/>
            <a:ext cx="0" cy="17550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397649" y="2567185"/>
            <a:ext cx="456300" cy="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2" name="Google Shape;282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rot="10800000">
            <a:off x="6623333" y="2571294"/>
            <a:ext cx="0" cy="17550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3" name="Google Shape;283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785440" y="3226510"/>
            <a:ext cx="456300" cy="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4" name="Google Shape;284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11125" y="3046902"/>
            <a:ext cx="0" cy="17550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5" name="Google Shape;305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90530" y="2746794"/>
            <a:ext cx="299700" cy="2997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6" name="Google Shape;306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2211671" y="3226510"/>
            <a:ext cx="456300" cy="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2437355" y="3046902"/>
            <a:ext cx="0" cy="17550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3" name="Google Shape;313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42234" y="2746794"/>
            <a:ext cx="299700" cy="2997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4" name="Google Shape;314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66142" y="2567185"/>
            <a:ext cx="456300" cy="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5" name="Google Shape;315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313" idx="0"/>
          </p:cNvCxnSpPr>
          <p:nvPr/>
        </p:nvCxnSpPr>
        <p:spPr>
          <a:xfrm rot="10800000">
            <a:off x="1192084" y="2571294"/>
            <a:ext cx="0" cy="175500"/>
          </a:xfrm>
          <a:prstGeom prst="straightConnector1">
            <a:avLst/>
          </a:prstGeom>
          <a:noFill/>
          <a:ln w="28575" cap="flat" cmpd="sng">
            <a:solidFill>
              <a:srgbClr val="BBDEF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3" name="Google Shape;263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7"/>
          <p:cNvSpPr txBox="1">
            <a:spLocks noGrp="1"/>
          </p:cNvSpPr>
          <p:nvPr>
            <p:ph type="title"/>
          </p:nvPr>
        </p:nvSpPr>
        <p:spPr>
          <a:xfrm>
            <a:off x="566925" y="380550"/>
            <a:ext cx="79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Challenge</a:t>
            </a:r>
            <a:endParaRPr/>
          </a:p>
        </p:txBody>
      </p:sp>
      <p:sp>
        <p:nvSpPr>
          <p:cNvPr id="326" name="Google Shape;326;p37"/>
          <p:cNvSpPr txBox="1">
            <a:spLocks noGrp="1"/>
          </p:cNvSpPr>
          <p:nvPr>
            <p:ph type="subTitle" idx="9"/>
          </p:nvPr>
        </p:nvSpPr>
        <p:spPr>
          <a:xfrm>
            <a:off x="566925" y="939858"/>
            <a:ext cx="7976700" cy="6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Current in/out processing experiences are efficient, lack standardization, are prone to delays that waste time and money, and add unnecessary stress on our service members.</a:t>
            </a:r>
            <a:endParaRPr sz="1400"/>
          </a:p>
        </p:txBody>
      </p:sp>
      <p:sp>
        <p:nvSpPr>
          <p:cNvPr id="329" name="Google Shape;329;p37" descr="400K"/>
          <p:cNvSpPr txBox="1"/>
          <p:nvPr/>
        </p:nvSpPr>
        <p:spPr>
          <a:xfrm>
            <a:off x="498450" y="2066975"/>
            <a:ext cx="26145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0288D5"/>
                </a:solidFill>
                <a:latin typeface="IBM Plex Sans"/>
                <a:ea typeface="IBM Plex Sans"/>
                <a:cs typeface="IBM Plex Sans"/>
                <a:sym typeface="IBM Plex Sans"/>
              </a:rPr>
              <a:t>400k</a:t>
            </a:r>
            <a:endParaRPr sz="6000" b="1" dirty="0">
              <a:solidFill>
                <a:srgbClr val="0288D5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24" name="Google Shape;324;p37"/>
          <p:cNvSpPr txBox="1">
            <a:spLocks noGrp="1"/>
          </p:cNvSpPr>
          <p:nvPr>
            <p:ph type="body" idx="1"/>
          </p:nvPr>
        </p:nvSpPr>
        <p:spPr>
          <a:xfrm>
            <a:off x="429975" y="3039625"/>
            <a:ext cx="2679300" cy="12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service members that relocate annually. Many with families.</a:t>
            </a:r>
            <a:endParaRPr/>
          </a:p>
        </p:txBody>
      </p:sp>
      <p:sp>
        <p:nvSpPr>
          <p:cNvPr id="330" name="Google Shape;330;p37" descr="44%"/>
          <p:cNvSpPr txBox="1"/>
          <p:nvPr/>
        </p:nvSpPr>
        <p:spPr>
          <a:xfrm>
            <a:off x="3289125" y="2066975"/>
            <a:ext cx="26145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0288D5"/>
                </a:solidFill>
                <a:latin typeface="IBM Plex Sans"/>
                <a:ea typeface="IBM Plex Sans"/>
                <a:cs typeface="IBM Plex Sans"/>
                <a:sym typeface="IBM Plex Sans"/>
              </a:rPr>
              <a:t>44%</a:t>
            </a:r>
            <a:endParaRPr sz="6000" b="1" dirty="0">
              <a:solidFill>
                <a:srgbClr val="0288D5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25" name="Google Shape;325;p37"/>
          <p:cNvSpPr txBox="1">
            <a:spLocks noGrp="1"/>
          </p:cNvSpPr>
          <p:nvPr>
            <p:ph type="body" idx="3"/>
          </p:nvPr>
        </p:nvSpPr>
        <p:spPr>
          <a:xfrm>
            <a:off x="3289125" y="3039575"/>
            <a:ext cx="2614500" cy="12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servicemembers and </a:t>
            </a:r>
            <a:r>
              <a:rPr lang="en" b="1">
                <a:solidFill>
                  <a:srgbClr val="0288D5"/>
                </a:solidFill>
              </a:rPr>
              <a:t>45%</a:t>
            </a:r>
            <a:r>
              <a:rPr lang="en"/>
              <a:t> of spouses indicate relocation stress as top five career stressor.*</a:t>
            </a:r>
            <a:endParaRPr/>
          </a:p>
        </p:txBody>
      </p:sp>
      <p:sp>
        <p:nvSpPr>
          <p:cNvPr id="331" name="Google Shape;331;p37" descr="325"/>
          <p:cNvSpPr txBox="1"/>
          <p:nvPr/>
        </p:nvSpPr>
        <p:spPr>
          <a:xfrm>
            <a:off x="6079800" y="2066975"/>
            <a:ext cx="26145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0288D5"/>
                </a:solidFill>
                <a:latin typeface="IBM Plex Sans"/>
                <a:ea typeface="IBM Plex Sans"/>
                <a:cs typeface="IBM Plex Sans"/>
                <a:sym typeface="IBM Plex Sans"/>
              </a:rPr>
              <a:t>325</a:t>
            </a:r>
            <a:endParaRPr sz="6000" b="1" dirty="0">
              <a:solidFill>
                <a:srgbClr val="0288D5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27" name="Google Shape;327;p37"/>
          <p:cNvSpPr txBox="1">
            <a:spLocks noGrp="1"/>
          </p:cNvSpPr>
          <p:nvPr>
            <p:ph type="body" idx="13"/>
          </p:nvPr>
        </p:nvSpPr>
        <p:spPr>
          <a:xfrm>
            <a:off x="6095550" y="3039576"/>
            <a:ext cx="2614500" cy="12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Avg # of people that each Air Force HR specialist manages.** </a:t>
            </a:r>
            <a:endParaRPr/>
          </a:p>
        </p:txBody>
      </p:sp>
      <p:sp>
        <p:nvSpPr>
          <p:cNvPr id="332" name="Google Shape;332;p37"/>
          <p:cNvSpPr txBox="1"/>
          <p:nvPr/>
        </p:nvSpPr>
        <p:spPr>
          <a:xfrm>
            <a:off x="41650" y="4656575"/>
            <a:ext cx="4680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9999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*source: 2018 RAND study on PCS-induced stress</a:t>
            </a:r>
            <a:endParaRPr sz="800">
              <a:solidFill>
                <a:srgbClr val="99999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9999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**source: 2022 HAF Human Resources 101 Brief </a:t>
            </a:r>
            <a:endParaRPr sz="800">
              <a:solidFill>
                <a:srgbClr val="99999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8" name="Google Shape;328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>
            <a:spLocks noGrp="1"/>
          </p:cNvSpPr>
          <p:nvPr>
            <p:ph type="title"/>
          </p:nvPr>
        </p:nvSpPr>
        <p:spPr>
          <a:xfrm>
            <a:off x="566925" y="380550"/>
            <a:ext cx="4005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Process</a:t>
            </a:r>
            <a:endParaRPr dirty="0"/>
          </a:p>
        </p:txBody>
      </p:sp>
      <p:sp>
        <p:nvSpPr>
          <p:cNvPr id="344" name="Google Shape;344;p38"/>
          <p:cNvSpPr txBox="1">
            <a:spLocks noGrp="1"/>
          </p:cNvSpPr>
          <p:nvPr>
            <p:ph type="subTitle" idx="15"/>
          </p:nvPr>
        </p:nvSpPr>
        <p:spPr>
          <a:xfrm>
            <a:off x="566925" y="939850"/>
            <a:ext cx="4005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Emphasize Discovery &amp; Iterate On Design</a:t>
            </a:r>
            <a:endParaRPr sz="1400"/>
          </a:p>
        </p:txBody>
      </p:sp>
      <p:pic>
        <p:nvPicPr>
          <p:cNvPr id="353" name="Google Shape;353;p38" descr="Icon of duplicated square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6263" y="2099313"/>
            <a:ext cx="640079" cy="640079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8"/>
          <p:cNvSpPr txBox="1">
            <a:spLocks noGrp="1"/>
          </p:cNvSpPr>
          <p:nvPr>
            <p:ph type="subTitle" idx="2"/>
          </p:nvPr>
        </p:nvSpPr>
        <p:spPr>
          <a:xfrm>
            <a:off x="263342" y="2863682"/>
            <a:ext cx="1965900" cy="3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288D5"/>
                </a:solidFill>
              </a:rPr>
              <a:t>8 Duplicate Efforts</a:t>
            </a:r>
            <a:endParaRPr sz="1700">
              <a:solidFill>
                <a:srgbClr val="0288D5"/>
              </a:solidFill>
            </a:endParaRPr>
          </a:p>
        </p:txBody>
      </p:sp>
      <p:sp>
        <p:nvSpPr>
          <p:cNvPr id="338" name="Google Shape;338;p38"/>
          <p:cNvSpPr txBox="1">
            <a:spLocks noGrp="1"/>
          </p:cNvSpPr>
          <p:nvPr>
            <p:ph type="body" idx="1"/>
          </p:nvPr>
        </p:nvSpPr>
        <p:spPr>
          <a:xfrm>
            <a:off x="263342" y="3204500"/>
            <a:ext cx="1965900" cy="16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Ranging from UX Design internships to functioning prototypes consolidated</a:t>
            </a:r>
            <a:endParaRPr sz="1200"/>
          </a:p>
        </p:txBody>
      </p:sp>
      <p:sp>
        <p:nvSpPr>
          <p:cNvPr id="348" name="Google Shape;348;p38"/>
          <p:cNvSpPr txBox="1">
            <a:spLocks noGrp="1"/>
          </p:cNvSpPr>
          <p:nvPr>
            <p:ph type="subTitle" idx="2"/>
          </p:nvPr>
        </p:nvSpPr>
        <p:spPr>
          <a:xfrm>
            <a:off x="2172118" y="2863675"/>
            <a:ext cx="345300" cy="3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+</a:t>
            </a:r>
            <a:endParaRPr sz="1700"/>
          </a:p>
        </p:txBody>
      </p:sp>
      <p:pic>
        <p:nvPicPr>
          <p:cNvPr id="352" name="Google Shape;352;p38" descr="Icon of 3 people with conversation bubble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3663" y="2127280"/>
            <a:ext cx="640079" cy="640079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8"/>
          <p:cNvSpPr txBox="1">
            <a:spLocks noGrp="1"/>
          </p:cNvSpPr>
          <p:nvPr>
            <p:ph type="subTitle" idx="4"/>
          </p:nvPr>
        </p:nvSpPr>
        <p:spPr>
          <a:xfrm>
            <a:off x="2320742" y="2810900"/>
            <a:ext cx="19659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288D5"/>
                </a:solidFill>
              </a:rPr>
              <a:t>71 End-Users</a:t>
            </a:r>
            <a:endParaRPr>
              <a:solidFill>
                <a:srgbClr val="0288D5"/>
              </a:solidFill>
            </a:endParaRPr>
          </a:p>
        </p:txBody>
      </p:sp>
      <p:sp>
        <p:nvSpPr>
          <p:cNvPr id="340" name="Google Shape;340;p38"/>
          <p:cNvSpPr txBox="1">
            <a:spLocks noGrp="1"/>
          </p:cNvSpPr>
          <p:nvPr>
            <p:ph type="body" idx="3"/>
          </p:nvPr>
        </p:nvSpPr>
        <p:spPr>
          <a:xfrm>
            <a:off x="2320742" y="3204500"/>
            <a:ext cx="1965900" cy="16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Collected from across various diverse bases around the United States</a:t>
            </a:r>
            <a:endParaRPr sz="1200"/>
          </a:p>
        </p:txBody>
      </p:sp>
      <p:sp>
        <p:nvSpPr>
          <p:cNvPr id="349" name="Google Shape;349;p38"/>
          <p:cNvSpPr txBox="1">
            <a:spLocks noGrp="1"/>
          </p:cNvSpPr>
          <p:nvPr>
            <p:ph type="subTitle" idx="2"/>
          </p:nvPr>
        </p:nvSpPr>
        <p:spPr>
          <a:xfrm>
            <a:off x="4286643" y="2863675"/>
            <a:ext cx="345300" cy="3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→</a:t>
            </a:r>
            <a:endParaRPr sz="1700"/>
          </a:p>
        </p:txBody>
      </p:sp>
      <p:pic>
        <p:nvPicPr>
          <p:cNvPr id="351" name="Google Shape;351;p38" descr="Icon of a person in a circle with several spokes coming out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71638" y="1379175"/>
            <a:ext cx="640079" cy="640079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8"/>
          <p:cNvSpPr txBox="1">
            <a:spLocks noGrp="1"/>
          </p:cNvSpPr>
          <p:nvPr>
            <p:ph type="subTitle" idx="6"/>
          </p:nvPr>
        </p:nvSpPr>
        <p:spPr>
          <a:xfrm>
            <a:off x="4759150" y="2048900"/>
            <a:ext cx="1965900" cy="8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288D5"/>
                </a:solidFill>
              </a:rPr>
              <a:t>5 organizations share ownership</a:t>
            </a:r>
            <a:endParaRPr>
              <a:solidFill>
                <a:srgbClr val="0288D5"/>
              </a:solidFill>
            </a:endParaRPr>
          </a:p>
        </p:txBody>
      </p:sp>
      <p:pic>
        <p:nvPicPr>
          <p:cNvPr id="354" name="Google Shape;354;p38" descr="Icon with data fiels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71650" y="3268100"/>
            <a:ext cx="640079" cy="640079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8"/>
          <p:cNvSpPr txBox="1">
            <a:spLocks noGrp="1"/>
          </p:cNvSpPr>
          <p:nvPr>
            <p:ph type="subTitle" idx="6"/>
          </p:nvPr>
        </p:nvSpPr>
        <p:spPr>
          <a:xfrm>
            <a:off x="4808725" y="3900650"/>
            <a:ext cx="19659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288D5"/>
                </a:solidFill>
              </a:rPr>
              <a:t>150 data fields across 40+ forms </a:t>
            </a:r>
            <a:endParaRPr>
              <a:solidFill>
                <a:srgbClr val="0288D5"/>
              </a:solidFill>
            </a:endParaRPr>
          </a:p>
        </p:txBody>
      </p:sp>
      <p:pic>
        <p:nvPicPr>
          <p:cNvPr id="350" name="Google Shape;350;p38" descr="Icon of 3 people, each in a circle, with lines connecting them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79450" y="1379175"/>
            <a:ext cx="640079" cy="64007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8"/>
          <p:cNvSpPr txBox="1">
            <a:spLocks noGrp="1"/>
          </p:cNvSpPr>
          <p:nvPr>
            <p:ph type="subTitle" idx="7"/>
          </p:nvPr>
        </p:nvSpPr>
        <p:spPr>
          <a:xfrm>
            <a:off x="6816550" y="2048900"/>
            <a:ext cx="20475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288D5"/>
                </a:solidFill>
              </a:rPr>
              <a:t>6 unique personas across process</a:t>
            </a:r>
            <a:endParaRPr>
              <a:solidFill>
                <a:srgbClr val="0288D5"/>
              </a:solidFill>
            </a:endParaRPr>
          </a:p>
        </p:txBody>
      </p:sp>
      <p:pic>
        <p:nvPicPr>
          <p:cNvPr id="355" name="Google Shape;355;p38" descr="Icon of a cell phone with a person's hand on it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69838" y="3268100"/>
            <a:ext cx="640079" cy="640079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8"/>
          <p:cNvSpPr txBox="1">
            <a:spLocks noGrp="1"/>
          </p:cNvSpPr>
          <p:nvPr>
            <p:ph type="subTitle" idx="7"/>
          </p:nvPr>
        </p:nvSpPr>
        <p:spPr>
          <a:xfrm>
            <a:off x="6866125" y="3900650"/>
            <a:ext cx="19659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288D5"/>
                </a:solidFill>
              </a:rPr>
              <a:t>189 UX features designed</a:t>
            </a:r>
            <a:endParaRPr>
              <a:solidFill>
                <a:srgbClr val="0288D5"/>
              </a:solidFill>
            </a:endParaRPr>
          </a:p>
        </p:txBody>
      </p:sp>
      <p:sp>
        <p:nvSpPr>
          <p:cNvPr id="345" name="Google Shape;345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9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14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UX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Focus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Areas</a:t>
            </a:r>
            <a:endParaRPr dirty="0"/>
          </a:p>
        </p:txBody>
      </p:sp>
      <p:pic>
        <p:nvPicPr>
          <p:cNvPr id="372" name="Google Shape;372;p39" descr="Icon of a computer, tablet, and cell phon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3680" y="418113"/>
            <a:ext cx="640080" cy="64008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9"/>
          <p:cNvSpPr txBox="1">
            <a:spLocks noGrp="1"/>
          </p:cNvSpPr>
          <p:nvPr>
            <p:ph type="subTitle" idx="7"/>
          </p:nvPr>
        </p:nvSpPr>
        <p:spPr>
          <a:xfrm>
            <a:off x="4117375" y="425711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288D5"/>
                </a:solidFill>
              </a:rPr>
              <a:t>Convenience</a:t>
            </a:r>
            <a:endParaRPr>
              <a:solidFill>
                <a:srgbClr val="0288D5"/>
              </a:solidFill>
            </a:endParaRPr>
          </a:p>
        </p:txBody>
      </p:sp>
      <p:sp>
        <p:nvSpPr>
          <p:cNvPr id="361" name="Google Shape;361;p39"/>
          <p:cNvSpPr txBox="1">
            <a:spLocks noGrp="1"/>
          </p:cNvSpPr>
          <p:nvPr>
            <p:ph type="body" idx="1"/>
          </p:nvPr>
        </p:nvSpPr>
        <p:spPr>
          <a:xfrm>
            <a:off x="4117375" y="653071"/>
            <a:ext cx="464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n" sz="1400"/>
              <a:t>Everything you need all in one easy-to-use tool. </a:t>
            </a:r>
            <a:endParaRPr sz="1400"/>
          </a:p>
        </p:txBody>
      </p:sp>
      <p:pic>
        <p:nvPicPr>
          <p:cNvPr id="370" name="Google Shape;370;p39" descr="Icon of a circle with arrows indicating it is a continuous proces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3693" y="1589300"/>
            <a:ext cx="640080" cy="64008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39"/>
          <p:cNvSpPr txBox="1">
            <a:spLocks noGrp="1"/>
          </p:cNvSpPr>
          <p:nvPr>
            <p:ph type="subTitle" idx="8"/>
          </p:nvPr>
        </p:nvSpPr>
        <p:spPr>
          <a:xfrm>
            <a:off x="4117375" y="1586127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288D5"/>
                </a:solidFill>
              </a:rPr>
              <a:t>Consistency</a:t>
            </a:r>
            <a:endParaRPr>
              <a:solidFill>
                <a:srgbClr val="0288D5"/>
              </a:solidFill>
            </a:endParaRPr>
          </a:p>
        </p:txBody>
      </p:sp>
      <p:sp>
        <p:nvSpPr>
          <p:cNvPr id="362" name="Google Shape;362;p39"/>
          <p:cNvSpPr txBox="1">
            <a:spLocks noGrp="1"/>
          </p:cNvSpPr>
          <p:nvPr>
            <p:ph type="body" idx="2"/>
          </p:nvPr>
        </p:nvSpPr>
        <p:spPr>
          <a:xfrm>
            <a:off x="4117375" y="1836614"/>
            <a:ext cx="4649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n" sz="1400"/>
              <a:t>Similar process every time you PCS.</a:t>
            </a:r>
            <a:endParaRPr sz="1400"/>
          </a:p>
        </p:txBody>
      </p:sp>
      <p:pic>
        <p:nvPicPr>
          <p:cNvPr id="373" name="Google Shape;373;p39" descr="Icon of a lightbulb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3680" y="2760475"/>
            <a:ext cx="640080" cy="64008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39"/>
          <p:cNvSpPr txBox="1">
            <a:spLocks noGrp="1"/>
          </p:cNvSpPr>
          <p:nvPr>
            <p:ph type="subTitle" idx="8"/>
          </p:nvPr>
        </p:nvSpPr>
        <p:spPr>
          <a:xfrm>
            <a:off x="4117375" y="2746552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288D5"/>
                </a:solidFill>
              </a:rPr>
              <a:t>Transparency</a:t>
            </a:r>
            <a:endParaRPr>
              <a:solidFill>
                <a:srgbClr val="0288D5"/>
              </a:solidFill>
            </a:endParaRPr>
          </a:p>
        </p:txBody>
      </p:sp>
      <p:sp>
        <p:nvSpPr>
          <p:cNvPr id="367" name="Google Shape;367;p39"/>
          <p:cNvSpPr txBox="1">
            <a:spLocks noGrp="1"/>
          </p:cNvSpPr>
          <p:nvPr>
            <p:ph type="body" idx="2"/>
          </p:nvPr>
        </p:nvSpPr>
        <p:spPr>
          <a:xfrm>
            <a:off x="4117375" y="2997039"/>
            <a:ext cx="4649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n" sz="1400"/>
              <a:t>Track your progress along the way.</a:t>
            </a:r>
            <a:endParaRPr sz="1400"/>
          </a:p>
        </p:txBody>
      </p:sp>
      <p:pic>
        <p:nvPicPr>
          <p:cNvPr id="371" name="Google Shape;371;p39" descr="Icon of a checklist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23680" y="3798477"/>
            <a:ext cx="640080" cy="64008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39"/>
          <p:cNvSpPr txBox="1">
            <a:spLocks noGrp="1"/>
          </p:cNvSpPr>
          <p:nvPr>
            <p:ph type="subTitle" idx="9"/>
          </p:nvPr>
        </p:nvSpPr>
        <p:spPr>
          <a:xfrm>
            <a:off x="4117375" y="3798477"/>
            <a:ext cx="46491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288D5"/>
                </a:solidFill>
              </a:rPr>
              <a:t>Speed</a:t>
            </a:r>
            <a:endParaRPr>
              <a:solidFill>
                <a:srgbClr val="0288D5"/>
              </a:solidFill>
            </a:endParaRPr>
          </a:p>
        </p:txBody>
      </p:sp>
      <p:sp>
        <p:nvSpPr>
          <p:cNvPr id="363" name="Google Shape;363;p39"/>
          <p:cNvSpPr txBox="1">
            <a:spLocks noGrp="1"/>
          </p:cNvSpPr>
          <p:nvPr>
            <p:ph type="body" idx="3"/>
          </p:nvPr>
        </p:nvSpPr>
        <p:spPr>
          <a:xfrm>
            <a:off x="4117375" y="4037546"/>
            <a:ext cx="4649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n" sz="1400"/>
              <a:t>Automate as much as possible to give time back.</a:t>
            </a:r>
            <a:endParaRPr sz="1400"/>
          </a:p>
        </p:txBody>
      </p:sp>
      <p:sp>
        <p:nvSpPr>
          <p:cNvPr id="360" name="Google Shape;360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rgbClr val="4E476D"/>
                </a:solidFill>
              </a:rPr>
              <a:t>6</a:t>
            </a:fld>
            <a:endParaRPr>
              <a:solidFill>
                <a:srgbClr val="4E476D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0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Technician Dashboard</a:t>
            </a:r>
            <a:endParaRPr/>
          </a:p>
        </p:txBody>
      </p:sp>
      <p:pic>
        <p:nvPicPr>
          <p:cNvPr id="380" name="Google Shape;380;p40" descr="Screenshot of PCS Express"/>
          <p:cNvPicPr preferRelativeResize="0"/>
          <p:nvPr/>
        </p:nvPicPr>
        <p:blipFill rotWithShape="1">
          <a:blip r:embed="rId3">
            <a:alphaModFix/>
          </a:blip>
          <a:srcRect r="3521" b="813"/>
          <a:stretch/>
        </p:blipFill>
        <p:spPr>
          <a:xfrm>
            <a:off x="2865825" y="384700"/>
            <a:ext cx="6278174" cy="43191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78" name="Google Shape;378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1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Technician Dashboard</a:t>
            </a:r>
            <a:endParaRPr/>
          </a:p>
        </p:txBody>
      </p:sp>
      <p:pic>
        <p:nvPicPr>
          <p:cNvPr id="387" name="Google Shape;387;p41" descr="Screenshot from PCS Express"/>
          <p:cNvPicPr preferRelativeResize="0"/>
          <p:nvPr/>
        </p:nvPicPr>
        <p:blipFill rotWithShape="1">
          <a:blip r:embed="rId3">
            <a:alphaModFix/>
          </a:blip>
          <a:srcRect r="2733"/>
          <a:stretch/>
        </p:blipFill>
        <p:spPr>
          <a:xfrm>
            <a:off x="2865825" y="384700"/>
            <a:ext cx="6278174" cy="43191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85" name="Google Shape;385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2"/>
          <p:cNvSpPr txBox="1">
            <a:spLocks noGrp="1"/>
          </p:cNvSpPr>
          <p:nvPr>
            <p:ph type="title"/>
          </p:nvPr>
        </p:nvSpPr>
        <p:spPr>
          <a:xfrm>
            <a:off x="309300" y="1143000"/>
            <a:ext cx="23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Technician Dashboard</a:t>
            </a:r>
            <a:endParaRPr/>
          </a:p>
        </p:txBody>
      </p:sp>
      <p:pic>
        <p:nvPicPr>
          <p:cNvPr id="395" name="Google Shape;395;p42" descr="Screenshot of PCS Expres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8100" y="76200"/>
            <a:ext cx="5287251" cy="354402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94" name="Google Shape;394;p42" descr="Screenshot of PCS Express"/>
          <p:cNvPicPr preferRelativeResize="0"/>
          <p:nvPr/>
        </p:nvPicPr>
        <p:blipFill rotWithShape="1">
          <a:blip r:embed="rId4">
            <a:alphaModFix/>
          </a:blip>
          <a:srcRect l="598" t="50974" r="7328" b="7986"/>
          <a:stretch/>
        </p:blipFill>
        <p:spPr>
          <a:xfrm>
            <a:off x="3677500" y="3544025"/>
            <a:ext cx="5063198" cy="15128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92" name="Google Shape;392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288D5"/>
      </a:accent1>
      <a:accent2>
        <a:srgbClr val="5F00B5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B9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404</Words>
  <Application>Microsoft Office PowerPoint</Application>
  <PresentationFormat>On-screen Show (16:9)</PresentationFormat>
  <Paragraphs>85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Source Sans Pro</vt:lpstr>
      <vt:lpstr>IBM Plex Sans Medium</vt:lpstr>
      <vt:lpstr>IBM Plex Sans SemiBold</vt:lpstr>
      <vt:lpstr>IBM Plex Sans</vt:lpstr>
      <vt:lpstr>Public Sans Light</vt:lpstr>
      <vt:lpstr>Source Sans Pro SemiBold</vt:lpstr>
      <vt:lpstr>Simple Light</vt:lpstr>
      <vt:lpstr>Automating a “Mega” User Journey:  Relieving the pain of in- and out-processing </vt:lpstr>
      <vt:lpstr>Current Onboarding Process</vt:lpstr>
      <vt:lpstr>Our Journey</vt:lpstr>
      <vt:lpstr>Our Challenge</vt:lpstr>
      <vt:lpstr>Our Process</vt:lpstr>
      <vt:lpstr>UX Focus  Areas</vt:lpstr>
      <vt:lpstr>Personnel Technician Dashboard</vt:lpstr>
      <vt:lpstr>Personnel Technician Dashboard</vt:lpstr>
      <vt:lpstr>Personnel Technician Dashboard</vt:lpstr>
      <vt:lpstr>Receiving &amp; Accepting A New Assignment </vt:lpstr>
      <vt:lpstr>Managing and Executing Responsibilities</vt:lpstr>
      <vt:lpstr>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Automating a  Mega-Journey</dc:title>
  <cp:lastModifiedBy>LauraJChidlow</cp:lastModifiedBy>
  <cp:revision>4</cp:revision>
  <dcterms:modified xsi:type="dcterms:W3CDTF">2022-06-02T20:53:05Z</dcterms:modified>
</cp:coreProperties>
</file>